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1.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 id="2147483697" r:id="rId3"/>
  </p:sldMasterIdLst>
  <p:notesMasterIdLst>
    <p:notesMasterId r:id="rId19"/>
  </p:notesMasterIdLst>
  <p:sldIdLst>
    <p:sldId id="267" r:id="rId4"/>
    <p:sldId id="350" r:id="rId5"/>
    <p:sldId id="315" r:id="rId6"/>
    <p:sldId id="337" r:id="rId7"/>
    <p:sldId id="326" r:id="rId8"/>
    <p:sldId id="341" r:id="rId9"/>
    <p:sldId id="331" r:id="rId10"/>
    <p:sldId id="335" r:id="rId11"/>
    <p:sldId id="322" r:id="rId12"/>
    <p:sldId id="336" r:id="rId13"/>
    <p:sldId id="329" r:id="rId14"/>
    <p:sldId id="330" r:id="rId15"/>
    <p:sldId id="332" r:id="rId16"/>
    <p:sldId id="342" r:id="rId17"/>
    <p:sldId id="349" r:id="rId18"/>
  </p:sldIdLst>
  <p:sldSz cx="9144000" cy="6858000" type="screen4x3"/>
  <p:notesSz cx="6858000" cy="9083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194" autoAdjust="0"/>
  </p:normalViewPr>
  <p:slideViewPr>
    <p:cSldViewPr>
      <p:cViewPr>
        <p:scale>
          <a:sx n="60" d="100"/>
          <a:sy n="60" d="100"/>
        </p:scale>
        <p:origin x="-2160" y="-57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70" d="100"/>
          <a:sy n="70" d="100"/>
        </p:scale>
        <p:origin x="-2272" y="984"/>
      </p:cViewPr>
      <p:guideLst>
        <p:guide orient="horz" pos="2861"/>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NUL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4184"/>
          </a:xfrm>
          <a:prstGeom prst="rect">
            <a:avLst/>
          </a:prstGeom>
        </p:spPr>
        <p:txBody>
          <a:bodyPr vert="horz" lIns="91089" tIns="45544" rIns="91089" bIns="45544" rtlCol="0"/>
          <a:lstStyle>
            <a:lvl1pPr algn="l">
              <a:defRPr sz="1200"/>
            </a:lvl1pPr>
          </a:lstStyle>
          <a:p>
            <a:endParaRPr lang="en-US" dirty="0"/>
          </a:p>
        </p:txBody>
      </p:sp>
      <p:sp>
        <p:nvSpPr>
          <p:cNvPr id="3" name="Date Placeholder 2"/>
          <p:cNvSpPr>
            <a:spLocks noGrp="1"/>
          </p:cNvSpPr>
          <p:nvPr>
            <p:ph type="dt" idx="1"/>
          </p:nvPr>
        </p:nvSpPr>
        <p:spPr>
          <a:xfrm>
            <a:off x="3884613" y="0"/>
            <a:ext cx="2971800" cy="454184"/>
          </a:xfrm>
          <a:prstGeom prst="rect">
            <a:avLst/>
          </a:prstGeom>
        </p:spPr>
        <p:txBody>
          <a:bodyPr vert="horz" lIns="91089" tIns="45544" rIns="91089" bIns="45544" rtlCol="0"/>
          <a:lstStyle>
            <a:lvl1pPr algn="r">
              <a:defRPr sz="1200"/>
            </a:lvl1pPr>
          </a:lstStyle>
          <a:p>
            <a:fld id="{F6381A5D-8DE9-482E-BD2A-3BFF4846AD18}" type="datetimeFigureOut">
              <a:rPr lang="en-US" smtClean="0"/>
              <a:t>2/20/2017</a:t>
            </a:fld>
            <a:endParaRPr lang="en-US" dirty="0"/>
          </a:p>
        </p:txBody>
      </p:sp>
      <p:sp>
        <p:nvSpPr>
          <p:cNvPr id="4" name="Slide Image Placeholder 3"/>
          <p:cNvSpPr>
            <a:spLocks noGrp="1" noRot="1" noChangeAspect="1"/>
          </p:cNvSpPr>
          <p:nvPr>
            <p:ph type="sldImg" idx="2"/>
          </p:nvPr>
        </p:nvSpPr>
        <p:spPr>
          <a:xfrm>
            <a:off x="1157288" y="681038"/>
            <a:ext cx="4543425" cy="3406775"/>
          </a:xfrm>
          <a:prstGeom prst="rect">
            <a:avLst/>
          </a:prstGeom>
          <a:noFill/>
          <a:ln w="12700">
            <a:solidFill>
              <a:prstClr val="black"/>
            </a:solidFill>
          </a:ln>
        </p:spPr>
        <p:txBody>
          <a:bodyPr vert="horz" lIns="91089" tIns="45544" rIns="91089" bIns="45544" rtlCol="0" anchor="ctr"/>
          <a:lstStyle/>
          <a:p>
            <a:endParaRPr lang="en-US" dirty="0"/>
          </a:p>
        </p:txBody>
      </p:sp>
      <p:sp>
        <p:nvSpPr>
          <p:cNvPr id="5" name="Notes Placeholder 4"/>
          <p:cNvSpPr>
            <a:spLocks noGrp="1"/>
          </p:cNvSpPr>
          <p:nvPr>
            <p:ph type="body" sz="quarter" idx="3"/>
          </p:nvPr>
        </p:nvSpPr>
        <p:spPr>
          <a:xfrm>
            <a:off x="685800" y="4314746"/>
            <a:ext cx="5486400" cy="4087654"/>
          </a:xfrm>
          <a:prstGeom prst="rect">
            <a:avLst/>
          </a:prstGeom>
        </p:spPr>
        <p:txBody>
          <a:bodyPr vert="horz" lIns="91089" tIns="45544" rIns="91089" bIns="4554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27915"/>
            <a:ext cx="2971800" cy="454184"/>
          </a:xfrm>
          <a:prstGeom prst="rect">
            <a:avLst/>
          </a:prstGeom>
        </p:spPr>
        <p:txBody>
          <a:bodyPr vert="horz" lIns="91089" tIns="45544" rIns="91089" bIns="4554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27915"/>
            <a:ext cx="2971800" cy="454184"/>
          </a:xfrm>
          <a:prstGeom prst="rect">
            <a:avLst/>
          </a:prstGeom>
        </p:spPr>
        <p:txBody>
          <a:bodyPr vert="horz" lIns="91089" tIns="45544" rIns="91089" bIns="45544" rtlCol="0" anchor="b"/>
          <a:lstStyle>
            <a:lvl1pPr algn="r">
              <a:defRPr sz="1200"/>
            </a:lvl1pPr>
          </a:lstStyle>
          <a:p>
            <a:fld id="{DA9AEDE1-C3A7-4C93-970F-2B0AD81B974B}" type="slidenum">
              <a:rPr lang="en-US" smtClean="0"/>
              <a:t>‹#›</a:t>
            </a:fld>
            <a:endParaRPr lang="en-US" dirty="0"/>
          </a:p>
        </p:txBody>
      </p:sp>
    </p:spTree>
    <p:extLst>
      <p:ext uri="{BB962C8B-B14F-4D97-AF65-F5344CB8AC3E}">
        <p14:creationId xmlns:p14="http://schemas.microsoft.com/office/powerpoint/2010/main" val="24223532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9AEDE1-C3A7-4C93-970F-2B0AD81B974B}" type="slidenum">
              <a:rPr lang="en-US" smtClean="0"/>
              <a:t>1</a:t>
            </a:fld>
            <a:endParaRPr lang="en-US" dirty="0"/>
          </a:p>
        </p:txBody>
      </p:sp>
    </p:spTree>
    <p:extLst>
      <p:ext uri="{BB962C8B-B14F-4D97-AF65-F5344CB8AC3E}">
        <p14:creationId xmlns:p14="http://schemas.microsoft.com/office/powerpoint/2010/main" val="31865968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9AEDE1-C3A7-4C93-970F-2B0AD81B974B}" type="slidenum">
              <a:rPr lang="en-US" smtClean="0"/>
              <a:t>10</a:t>
            </a:fld>
            <a:endParaRPr lang="en-US" dirty="0"/>
          </a:p>
        </p:txBody>
      </p:sp>
    </p:spTree>
    <p:extLst>
      <p:ext uri="{BB962C8B-B14F-4D97-AF65-F5344CB8AC3E}">
        <p14:creationId xmlns:p14="http://schemas.microsoft.com/office/powerpoint/2010/main" val="38424399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9AEDE1-C3A7-4C93-970F-2B0AD81B974B}" type="slidenum">
              <a:rPr lang="en-US" smtClean="0"/>
              <a:t>11</a:t>
            </a:fld>
            <a:endParaRPr lang="en-US" dirty="0"/>
          </a:p>
        </p:txBody>
      </p:sp>
    </p:spTree>
    <p:extLst>
      <p:ext uri="{BB962C8B-B14F-4D97-AF65-F5344CB8AC3E}">
        <p14:creationId xmlns:p14="http://schemas.microsoft.com/office/powerpoint/2010/main" val="9216892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9AEDE1-C3A7-4C93-970F-2B0AD81B974B}" type="slidenum">
              <a:rPr lang="en-US" smtClean="0"/>
              <a:t>12</a:t>
            </a:fld>
            <a:endParaRPr lang="en-US" dirty="0"/>
          </a:p>
        </p:txBody>
      </p:sp>
    </p:spTree>
    <p:extLst>
      <p:ext uri="{BB962C8B-B14F-4D97-AF65-F5344CB8AC3E}">
        <p14:creationId xmlns:p14="http://schemas.microsoft.com/office/powerpoint/2010/main" val="8812051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9AEDE1-C3A7-4C93-970F-2B0AD81B974B}" type="slidenum">
              <a:rPr lang="en-US" smtClean="0"/>
              <a:t>13</a:t>
            </a:fld>
            <a:endParaRPr lang="en-US" dirty="0"/>
          </a:p>
        </p:txBody>
      </p:sp>
    </p:spTree>
    <p:extLst>
      <p:ext uri="{BB962C8B-B14F-4D97-AF65-F5344CB8AC3E}">
        <p14:creationId xmlns:p14="http://schemas.microsoft.com/office/powerpoint/2010/main" val="32071728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9AEDE1-C3A7-4C93-970F-2B0AD81B974B}" type="slidenum">
              <a:rPr lang="en-US" smtClean="0"/>
              <a:t>14</a:t>
            </a:fld>
            <a:endParaRPr lang="en-US" dirty="0"/>
          </a:p>
        </p:txBody>
      </p:sp>
    </p:spTree>
    <p:extLst>
      <p:ext uri="{BB962C8B-B14F-4D97-AF65-F5344CB8AC3E}">
        <p14:creationId xmlns:p14="http://schemas.microsoft.com/office/powerpoint/2010/main" val="32071728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9AEDE1-C3A7-4C93-970F-2B0AD81B974B}" type="slidenum">
              <a:rPr lang="en-US" smtClean="0"/>
              <a:t>15</a:t>
            </a:fld>
            <a:endParaRPr lang="en-US" dirty="0"/>
          </a:p>
        </p:txBody>
      </p:sp>
    </p:spTree>
    <p:extLst>
      <p:ext uri="{BB962C8B-B14F-4D97-AF65-F5344CB8AC3E}">
        <p14:creationId xmlns:p14="http://schemas.microsoft.com/office/powerpoint/2010/main" val="32071728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DA9AEDE1-C3A7-4C93-970F-2B0AD81B974B}" type="slidenum">
              <a:rPr lang="en-US" smtClean="0"/>
              <a:t>2</a:t>
            </a:fld>
            <a:endParaRPr lang="en-US" dirty="0"/>
          </a:p>
        </p:txBody>
      </p:sp>
    </p:spTree>
    <p:extLst>
      <p:ext uri="{BB962C8B-B14F-4D97-AF65-F5344CB8AC3E}">
        <p14:creationId xmlns:p14="http://schemas.microsoft.com/office/powerpoint/2010/main" val="3186596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DA9AEDE1-C3A7-4C93-970F-2B0AD81B974B}"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3173051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DA9AEDE1-C3A7-4C93-970F-2B0AD81B974B}"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3173051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1158875" y="682625"/>
            <a:ext cx="4540250" cy="3405188"/>
          </a:xfrm>
          <a:ln/>
        </p:spPr>
      </p:sp>
      <p:sp>
        <p:nvSpPr>
          <p:cNvPr id="35843" name="Rectangle 3"/>
          <p:cNvSpPr>
            <a:spLocks noGrp="1" noChangeArrowheads="1"/>
          </p:cNvSpPr>
          <p:nvPr>
            <p:ph type="body" idx="1"/>
          </p:nvPr>
        </p:nvSpPr>
        <p:spPr>
          <a:xfrm>
            <a:off x="912814" y="4315370"/>
            <a:ext cx="5032375" cy="4085793"/>
          </a:xfrm>
          <a:noFill/>
          <a:ln/>
        </p:spPr>
        <p:txBody>
          <a:bodyPr/>
          <a:lstStyle/>
          <a:p>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DA9AEDE1-C3A7-4C93-970F-2B0AD81B974B}" type="slidenum">
              <a:rPr lang="en-US" smtClean="0"/>
              <a:t>6</a:t>
            </a:fld>
            <a:endParaRPr lang="en-US" dirty="0"/>
          </a:p>
        </p:txBody>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1597637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9AEDE1-C3A7-4C93-970F-2B0AD81B974B}" type="slidenum">
              <a:rPr lang="en-US" smtClean="0"/>
              <a:t>7</a:t>
            </a:fld>
            <a:endParaRPr lang="en-US" dirty="0"/>
          </a:p>
        </p:txBody>
      </p:sp>
    </p:spTree>
    <p:extLst>
      <p:ext uri="{BB962C8B-B14F-4D97-AF65-F5344CB8AC3E}">
        <p14:creationId xmlns:p14="http://schemas.microsoft.com/office/powerpoint/2010/main" val="41566526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600" dirty="0"/>
          </a:p>
        </p:txBody>
      </p:sp>
      <p:sp>
        <p:nvSpPr>
          <p:cNvPr id="4" name="Slide Number Placeholder 3"/>
          <p:cNvSpPr>
            <a:spLocks noGrp="1"/>
          </p:cNvSpPr>
          <p:nvPr>
            <p:ph type="sldNum" sz="quarter" idx="10"/>
          </p:nvPr>
        </p:nvSpPr>
        <p:spPr/>
        <p:txBody>
          <a:bodyPr/>
          <a:lstStyle/>
          <a:p>
            <a:fld id="{DA9AEDE1-C3A7-4C93-970F-2B0AD81B974B}" type="slidenum">
              <a:rPr lang="en-US" smtClean="0"/>
              <a:t>8</a:t>
            </a:fld>
            <a:endParaRPr lang="en-US" dirty="0"/>
          </a:p>
        </p:txBody>
      </p:sp>
    </p:spTree>
    <p:extLst>
      <p:ext uri="{BB962C8B-B14F-4D97-AF65-F5344CB8AC3E}">
        <p14:creationId xmlns:p14="http://schemas.microsoft.com/office/powerpoint/2010/main" val="2534341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DA9AEDE1-C3A7-4C93-970F-2B0AD81B974B}" type="slidenum">
              <a:rPr lang="en-US" smtClean="0"/>
              <a:t>9</a:t>
            </a:fld>
            <a:endParaRPr lang="en-US" dirty="0"/>
          </a:p>
        </p:txBody>
      </p:sp>
      <p:sp>
        <p:nvSpPr>
          <p:cNvPr id="5" name="Notes Placeholder 4"/>
          <p:cNvSpPr>
            <a:spLocks noGrp="1"/>
          </p:cNvSpPr>
          <p:nvPr>
            <p:ph type="body" idx="1"/>
          </p:nvPr>
        </p:nvSpPr>
        <p:spPr>
          <a:xfrm>
            <a:off x="533400" y="4313237"/>
            <a:ext cx="5486400" cy="4087654"/>
          </a:xfrm>
        </p:spPr>
        <p:txBody>
          <a:bodyPr/>
          <a:lstStyle/>
          <a:p>
            <a:endParaRPr lang="en-US" dirty="0"/>
          </a:p>
        </p:txBody>
      </p:sp>
    </p:spTree>
    <p:extLst>
      <p:ext uri="{BB962C8B-B14F-4D97-AF65-F5344CB8AC3E}">
        <p14:creationId xmlns:p14="http://schemas.microsoft.com/office/powerpoint/2010/main" val="481405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1036320"/>
            <a:ext cx="8229600" cy="508984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0"/>
          </p:nvPr>
        </p:nvSpPr>
        <p:spPr>
          <a:xfrm>
            <a:off x="0" y="6608763"/>
            <a:ext cx="2895600" cy="249237"/>
          </a:xfrm>
          <a:prstGeom prst="rect">
            <a:avLst/>
          </a:prstGeom>
        </p:spPr>
        <p:txBody>
          <a:bodyPr/>
          <a:lstStyle>
            <a:lvl1pPr>
              <a:defRPr b="0" smtClean="0"/>
            </a:lvl1pPr>
          </a:lstStyle>
          <a:p>
            <a:pPr fontAlgn="base">
              <a:spcBef>
                <a:spcPct val="0"/>
              </a:spcBef>
              <a:spcAft>
                <a:spcPct val="0"/>
              </a:spcAft>
              <a:defRPr/>
            </a:pPr>
            <a:r>
              <a:rPr lang="en-US" dirty="0">
                <a:solidFill>
                  <a:srgbClr val="002060"/>
                </a:solidFill>
                <a:cs typeface="Times New Roman" pitchFamily="18" charset="0"/>
                <a:sym typeface="Wingdings" pitchFamily="2" charset="2"/>
              </a:rPr>
              <a:t>File: NAVAIR Brief</a:t>
            </a:r>
          </a:p>
        </p:txBody>
      </p:sp>
      <p:sp>
        <p:nvSpPr>
          <p:cNvPr id="6" name="Slide Number Placeholder 5"/>
          <p:cNvSpPr>
            <a:spLocks noGrp="1"/>
          </p:cNvSpPr>
          <p:nvPr>
            <p:ph type="sldNum" sz="quarter" idx="11"/>
          </p:nvPr>
        </p:nvSpPr>
        <p:spPr/>
        <p:txBody>
          <a:bodyPr/>
          <a:lstStyle>
            <a:lvl1pPr>
              <a:defRPr/>
            </a:lvl1pPr>
          </a:lstStyle>
          <a:p>
            <a:pPr>
              <a:defRPr/>
            </a:pPr>
            <a:fld id="{336CCBFD-683E-42A9-A019-0CB921242299}"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917406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F-35 Title and Content Slide">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371600"/>
            <a:ext cx="8686800" cy="5181600"/>
          </a:xfrm>
          <a:prstGeom prst="rect">
            <a:avLst/>
          </a:prstGeom>
        </p:spPr>
        <p:txBody>
          <a:bodyPr>
            <a:noAutofit/>
          </a:bodyPr>
          <a:lstStyle>
            <a:lvl1pPr marL="233363" indent="-233363">
              <a:buFont typeface="Arial" pitchFamily="34" charset="0"/>
              <a:buChar char="•"/>
              <a:defRPr sz="2400">
                <a:solidFill>
                  <a:schemeClr val="tx1"/>
                </a:solidFill>
              </a:defRPr>
            </a:lvl1pPr>
            <a:lvl2pPr marL="457200" indent="-223838">
              <a:buFont typeface="Arial" pitchFamily="34" charset="0"/>
              <a:buChar char="◦"/>
              <a:defRPr sz="2000">
                <a:solidFill>
                  <a:schemeClr val="tx1"/>
                </a:solidFill>
              </a:defRPr>
            </a:lvl2pPr>
            <a:lvl3pPr marL="690563" indent="-233363">
              <a:buFont typeface="Arial" pitchFamily="34" charset="0"/>
              <a:buChar char="-"/>
              <a:defRPr sz="1800">
                <a:solidFill>
                  <a:schemeClr val="tx1"/>
                </a:solidFill>
              </a:defRPr>
            </a:lvl3pPr>
            <a:lvl4pPr marL="914400" indent="-223838">
              <a:buFont typeface="Arial" pitchFamily="34" charset="0"/>
              <a:buChar char="›"/>
              <a:defRPr sz="1600">
                <a:solidFill>
                  <a:schemeClr val="tx1"/>
                </a:solidFill>
              </a:defRPr>
            </a:lvl4pPr>
            <a:lvl5pPr marL="1147763" indent="-233363">
              <a:buFont typeface="Arial" pitchFamily="34" charset="0"/>
              <a:buChar char="»"/>
              <a:defRPr sz="16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626454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F-35 Title and Footer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6253343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smtClean="0"/>
              <a:t>Brief title</a:t>
            </a:r>
            <a:endParaRPr lang="en-US" dirty="0"/>
          </a:p>
        </p:txBody>
      </p:sp>
      <p:sp>
        <p:nvSpPr>
          <p:cNvPr id="4" name="Slide Number Placeholder 5"/>
          <p:cNvSpPr>
            <a:spLocks noGrp="1"/>
          </p:cNvSpPr>
          <p:nvPr>
            <p:ph type="sldNum" sz="quarter" idx="11"/>
          </p:nvPr>
        </p:nvSpPr>
        <p:spPr>
          <a:ln/>
        </p:spPr>
        <p:txBody>
          <a:bodyPr/>
          <a:lstStyle>
            <a:lvl1pPr>
              <a:defRPr>
                <a:solidFill>
                  <a:schemeClr val="tx1"/>
                </a:solidFill>
              </a:defRPr>
            </a:lvl1pPr>
          </a:lstStyle>
          <a:p>
            <a:pPr>
              <a:defRPr/>
            </a:pPr>
            <a:fld id="{E1B849A4-CB83-48AF-945C-88EDDF9113A3}" type="slidenum">
              <a:rPr lang="en-US" smtClean="0">
                <a:solidFill>
                  <a:srgbClr val="002060"/>
                </a:solidFill>
              </a:rPr>
              <a:pPr>
                <a:defRPr/>
              </a:pPr>
              <a:t>‹#›</a:t>
            </a:fld>
            <a:endParaRPr lang="en-US" dirty="0">
              <a:solidFill>
                <a:srgbClr val="002060"/>
              </a:solidFill>
            </a:endParaRPr>
          </a:p>
        </p:txBody>
      </p:sp>
      <p:sp>
        <p:nvSpPr>
          <p:cNvPr id="11" name="Text Placeholder 10"/>
          <p:cNvSpPr>
            <a:spLocks noGrp="1"/>
          </p:cNvSpPr>
          <p:nvPr>
            <p:ph type="body" sz="quarter" idx="14" hasCustomPrompt="1"/>
          </p:nvPr>
        </p:nvSpPr>
        <p:spPr>
          <a:xfrm>
            <a:off x="5517519" y="5130802"/>
            <a:ext cx="2916237" cy="284479"/>
          </a:xfrm>
          <a:prstGeom prst="rect">
            <a:avLst/>
          </a:prstGeom>
        </p:spPr>
        <p:txBody>
          <a:bodyPr/>
          <a:lstStyle>
            <a:lvl1pPr>
              <a:defRPr sz="1400" b="1">
                <a:latin typeface="Arial Narrow" pitchFamily="34" charset="0"/>
              </a:defRPr>
            </a:lvl1pPr>
          </a:lstStyle>
          <a:p>
            <a:pPr lvl="0"/>
            <a:r>
              <a:rPr lang="en-US" b="1" dirty="0" smtClean="0">
                <a:latin typeface="Arial Narrow" pitchFamily="34" charset="0"/>
              </a:rPr>
              <a:t>Name</a:t>
            </a:r>
            <a:endParaRPr lang="en-US" dirty="0"/>
          </a:p>
        </p:txBody>
      </p:sp>
      <p:sp>
        <p:nvSpPr>
          <p:cNvPr id="12" name="TextBox 11"/>
          <p:cNvSpPr txBox="1"/>
          <p:nvPr userDrawn="1"/>
        </p:nvSpPr>
        <p:spPr>
          <a:xfrm>
            <a:off x="5517515" y="4978402"/>
            <a:ext cx="2235200" cy="246221"/>
          </a:xfrm>
          <a:prstGeom prst="rect">
            <a:avLst/>
          </a:prstGeom>
          <a:noFill/>
        </p:spPr>
        <p:txBody>
          <a:bodyPr wrap="square" rtlCol="0">
            <a:spAutoFit/>
          </a:bodyPr>
          <a:lstStyle/>
          <a:p>
            <a:pPr fontAlgn="base">
              <a:spcBef>
                <a:spcPct val="0"/>
              </a:spcBef>
              <a:spcAft>
                <a:spcPct val="0"/>
              </a:spcAft>
            </a:pPr>
            <a:r>
              <a:rPr lang="en-US" sz="1000" b="1" i="1" dirty="0" smtClean="0">
                <a:solidFill>
                  <a:srgbClr val="1C295B"/>
                </a:solidFill>
              </a:rPr>
              <a:t>Presented to:</a:t>
            </a:r>
            <a:endParaRPr lang="en-US" sz="1000" b="1" i="1" dirty="0">
              <a:solidFill>
                <a:srgbClr val="1C295B"/>
              </a:solidFill>
              <a:latin typeface="Arial" charset="0"/>
            </a:endParaRPr>
          </a:p>
        </p:txBody>
      </p:sp>
      <p:sp>
        <p:nvSpPr>
          <p:cNvPr id="9" name="TextBox 8"/>
          <p:cNvSpPr txBox="1"/>
          <p:nvPr userDrawn="1"/>
        </p:nvSpPr>
        <p:spPr>
          <a:xfrm>
            <a:off x="5517515" y="5679442"/>
            <a:ext cx="1849120" cy="246221"/>
          </a:xfrm>
          <a:prstGeom prst="rect">
            <a:avLst/>
          </a:prstGeom>
          <a:noFill/>
        </p:spPr>
        <p:txBody>
          <a:bodyPr wrap="square" rtlCol="0">
            <a:spAutoFit/>
          </a:bodyPr>
          <a:lstStyle/>
          <a:p>
            <a:pPr fontAlgn="base">
              <a:spcBef>
                <a:spcPct val="0"/>
              </a:spcBef>
              <a:spcAft>
                <a:spcPct val="0"/>
              </a:spcAft>
            </a:pPr>
            <a:r>
              <a:rPr lang="en-US" sz="1000" b="1" i="1" dirty="0" smtClean="0">
                <a:solidFill>
                  <a:srgbClr val="1C295B"/>
                </a:solidFill>
              </a:rPr>
              <a:t>Presented by:</a:t>
            </a:r>
            <a:endParaRPr lang="en-US" sz="1000" b="1" i="1" dirty="0">
              <a:solidFill>
                <a:srgbClr val="1C295B"/>
              </a:solidFill>
            </a:endParaRPr>
          </a:p>
        </p:txBody>
      </p:sp>
      <p:sp>
        <p:nvSpPr>
          <p:cNvPr id="10" name="Text Placeholder 10"/>
          <p:cNvSpPr>
            <a:spLocks noGrp="1"/>
          </p:cNvSpPr>
          <p:nvPr>
            <p:ph type="body" sz="quarter" idx="16" hasCustomPrompt="1"/>
          </p:nvPr>
        </p:nvSpPr>
        <p:spPr>
          <a:xfrm>
            <a:off x="5517519" y="5831842"/>
            <a:ext cx="2916237" cy="284479"/>
          </a:xfrm>
          <a:prstGeom prst="rect">
            <a:avLst/>
          </a:prstGeom>
        </p:spPr>
        <p:txBody>
          <a:bodyPr/>
          <a:lstStyle>
            <a:lvl1pPr>
              <a:defRPr sz="1400" b="1">
                <a:latin typeface="Arial Narrow" pitchFamily="34" charset="0"/>
              </a:defRPr>
            </a:lvl1pPr>
          </a:lstStyle>
          <a:p>
            <a:pPr lvl="0"/>
            <a:r>
              <a:rPr lang="en-US" b="1" dirty="0" smtClean="0">
                <a:latin typeface="Arial Narrow" pitchFamily="34" charset="0"/>
              </a:rPr>
              <a:t>Name</a:t>
            </a:r>
            <a:endParaRPr lang="en-US" dirty="0"/>
          </a:p>
        </p:txBody>
      </p:sp>
      <p:sp>
        <p:nvSpPr>
          <p:cNvPr id="15" name="Text Placeholder 14"/>
          <p:cNvSpPr>
            <a:spLocks noGrp="1"/>
          </p:cNvSpPr>
          <p:nvPr>
            <p:ph type="body" sz="quarter" idx="18" hasCustomPrompt="1"/>
          </p:nvPr>
        </p:nvSpPr>
        <p:spPr>
          <a:xfrm>
            <a:off x="7324725" y="4734561"/>
            <a:ext cx="1250950" cy="223203"/>
          </a:xfrm>
          <a:prstGeom prst="rect">
            <a:avLst/>
          </a:prstGeom>
        </p:spPr>
        <p:txBody>
          <a:bodyPr/>
          <a:lstStyle>
            <a:lvl1pPr>
              <a:defRPr sz="1100" b="1" i="1" baseline="0">
                <a:latin typeface="+mn-lt"/>
              </a:defRPr>
            </a:lvl1pPr>
          </a:lstStyle>
          <a:p>
            <a:pPr lvl="0"/>
            <a:r>
              <a:rPr lang="en-US" sz="1100" b="1" i="1" dirty="0" smtClean="0">
                <a:latin typeface="+mn-lt"/>
              </a:rPr>
              <a:t>Day Month Year</a:t>
            </a:r>
            <a:endParaRPr lang="en-US" dirty="0"/>
          </a:p>
        </p:txBody>
      </p:sp>
      <p:sp>
        <p:nvSpPr>
          <p:cNvPr id="17" name="Text Placeholder 16"/>
          <p:cNvSpPr>
            <a:spLocks noGrp="1"/>
          </p:cNvSpPr>
          <p:nvPr>
            <p:ph type="body" sz="quarter" idx="19" hasCustomPrompt="1"/>
          </p:nvPr>
        </p:nvSpPr>
        <p:spPr>
          <a:xfrm>
            <a:off x="5517515" y="5435602"/>
            <a:ext cx="2946400" cy="233363"/>
          </a:xfrm>
          <a:prstGeom prst="rect">
            <a:avLst/>
          </a:prstGeom>
        </p:spPr>
        <p:txBody>
          <a:bodyPr/>
          <a:lstStyle>
            <a:lvl1pPr>
              <a:defRPr sz="900" b="0">
                <a:latin typeface="+mj-lt"/>
              </a:defRPr>
            </a:lvl1pPr>
          </a:lstStyle>
          <a:p>
            <a:pPr lvl="0"/>
            <a:r>
              <a:rPr lang="en-US" sz="900" b="1" dirty="0" smtClean="0">
                <a:latin typeface="+mj-lt"/>
              </a:rPr>
              <a:t>Title</a:t>
            </a:r>
            <a:endParaRPr lang="en-US" dirty="0"/>
          </a:p>
        </p:txBody>
      </p:sp>
      <p:sp>
        <p:nvSpPr>
          <p:cNvPr id="18" name="Text Placeholder 16"/>
          <p:cNvSpPr>
            <a:spLocks noGrp="1"/>
          </p:cNvSpPr>
          <p:nvPr>
            <p:ph type="body" sz="quarter" idx="20" hasCustomPrompt="1"/>
          </p:nvPr>
        </p:nvSpPr>
        <p:spPr>
          <a:xfrm>
            <a:off x="5517515" y="6136642"/>
            <a:ext cx="2946400" cy="233363"/>
          </a:xfrm>
          <a:prstGeom prst="rect">
            <a:avLst/>
          </a:prstGeom>
        </p:spPr>
        <p:txBody>
          <a:bodyPr/>
          <a:lstStyle>
            <a:lvl1pPr>
              <a:defRPr sz="900" b="0">
                <a:latin typeface="+mj-lt"/>
              </a:defRPr>
            </a:lvl1pPr>
          </a:lstStyle>
          <a:p>
            <a:pPr lvl="0"/>
            <a:r>
              <a:rPr lang="en-US" sz="900" b="1" dirty="0" smtClean="0">
                <a:latin typeface="+mj-lt"/>
              </a:rPr>
              <a:t>Title</a:t>
            </a:r>
            <a:endParaRPr lang="en-US" dirty="0"/>
          </a:p>
        </p:txBody>
      </p:sp>
      <p:sp>
        <p:nvSpPr>
          <p:cNvPr id="13" name="Line 10"/>
          <p:cNvSpPr>
            <a:spLocks noChangeShapeType="1"/>
          </p:cNvSpPr>
          <p:nvPr userDrawn="1"/>
        </p:nvSpPr>
        <p:spPr bwMode="auto">
          <a:xfrm rot="5400000" flipH="1" flipV="1">
            <a:off x="6985794" y="3455194"/>
            <a:ext cx="0" cy="3017838"/>
          </a:xfrm>
          <a:prstGeom prst="line">
            <a:avLst/>
          </a:prstGeom>
          <a:noFill/>
          <a:ln w="12700">
            <a:solidFill>
              <a:srgbClr val="897F3A"/>
            </a:solidFill>
            <a:round/>
            <a:headEnd type="diamond" w="sm" len="sm"/>
            <a:tailEnd type="diamond" w="sm" len="sm"/>
          </a:ln>
        </p:spPr>
        <p:txBody>
          <a:bodyPr wrap="none" anchor="ctr"/>
          <a:lstStyle/>
          <a:p>
            <a:pPr>
              <a:defRPr/>
            </a:pPr>
            <a:endParaRPr lang="en-US" kern="0" dirty="0">
              <a:solidFill>
                <a:sysClr val="windowText" lastClr="000000"/>
              </a:solidFill>
              <a:latin typeface="Arial" charset="0"/>
            </a:endParaRPr>
          </a:p>
        </p:txBody>
      </p:sp>
      <p:sp>
        <p:nvSpPr>
          <p:cNvPr id="14" name="Line 9"/>
          <p:cNvSpPr>
            <a:spLocks noChangeShapeType="1"/>
          </p:cNvSpPr>
          <p:nvPr userDrawn="1"/>
        </p:nvSpPr>
        <p:spPr bwMode="auto">
          <a:xfrm rot="5400000" flipH="1" flipV="1">
            <a:off x="6985794" y="4915694"/>
            <a:ext cx="0" cy="3017838"/>
          </a:xfrm>
          <a:prstGeom prst="line">
            <a:avLst/>
          </a:prstGeom>
          <a:noFill/>
          <a:ln w="12700">
            <a:solidFill>
              <a:srgbClr val="897F3A"/>
            </a:solidFill>
            <a:round/>
            <a:headEnd type="diamond" w="sm" len="sm"/>
            <a:tailEnd type="diamond" w="sm" len="sm"/>
          </a:ln>
        </p:spPr>
        <p:txBody>
          <a:bodyPr wrap="none" anchor="ctr"/>
          <a:lstStyle/>
          <a:p>
            <a:pPr>
              <a:defRPr/>
            </a:pPr>
            <a:endParaRPr lang="en-US" kern="0" dirty="0">
              <a:solidFill>
                <a:sysClr val="windowText" lastClr="000000"/>
              </a:solidFill>
              <a:latin typeface="Arial" charset="0"/>
            </a:endParaRPr>
          </a:p>
        </p:txBody>
      </p:sp>
    </p:spTree>
    <p:extLst>
      <p:ext uri="{BB962C8B-B14F-4D97-AF65-F5344CB8AC3E}">
        <p14:creationId xmlns:p14="http://schemas.microsoft.com/office/powerpoint/2010/main" val="2277402409"/>
      </p:ext>
    </p:extLst>
  </p:cSld>
  <p:clrMapOvr>
    <a:masterClrMapping/>
  </p:clrMapOvr>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5"/>
          <p:cNvSpPr>
            <a:spLocks noGrp="1"/>
          </p:cNvSpPr>
          <p:nvPr>
            <p:ph type="sldNum" sz="quarter" idx="11"/>
          </p:nvPr>
        </p:nvSpPr>
        <p:spPr>
          <a:ln/>
        </p:spPr>
        <p:txBody>
          <a:bodyPr/>
          <a:lstStyle>
            <a:lvl1pPr>
              <a:defRPr/>
            </a:lvl1pPr>
          </a:lstStyle>
          <a:p>
            <a:pPr>
              <a:defRPr/>
            </a:pPr>
            <a:fld id="{17ED104A-6542-48F3-AE7F-8CC2CBFDD926}" type="slidenum">
              <a:rPr lang="en-US"/>
              <a:pPr>
                <a:defRPr/>
              </a:pPr>
              <a:t>‹#›</a:t>
            </a:fld>
            <a:endParaRPr lang="en-US" dirty="0"/>
          </a:p>
        </p:txBody>
      </p:sp>
    </p:spTree>
    <p:extLst>
      <p:ext uri="{BB962C8B-B14F-4D97-AF65-F5344CB8AC3E}">
        <p14:creationId xmlns:p14="http://schemas.microsoft.com/office/powerpoint/2010/main" val="3908442131"/>
      </p:ext>
    </p:extLst>
  </p:cSld>
  <p:clrMapOvr>
    <a:masterClrMapping/>
  </p:clrMapOvr>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_Title Only">
    <p:spTree>
      <p:nvGrpSpPr>
        <p:cNvPr id="1" name=""/>
        <p:cNvGrpSpPr/>
        <p:nvPr/>
      </p:nvGrpSpPr>
      <p:grpSpPr>
        <a:xfrm>
          <a:off x="0" y="0"/>
          <a:ext cx="0" cy="0"/>
          <a:chOff x="0" y="0"/>
          <a:chExt cx="0" cy="0"/>
        </a:xfrm>
      </p:grpSpPr>
      <p:sp>
        <p:nvSpPr>
          <p:cNvPr id="2" name="Title 1"/>
          <p:cNvSpPr>
            <a:spLocks noGrp="1"/>
          </p:cNvSpPr>
          <p:nvPr>
            <p:ph type="ctrTitle"/>
          </p:nvPr>
        </p:nvSpPr>
        <p:spPr>
          <a:xfrm>
            <a:off x="0" y="3212906"/>
            <a:ext cx="9144000" cy="716915"/>
          </a:xfrm>
        </p:spPr>
        <p:txBody>
          <a:bodyPr/>
          <a:lstStyle/>
          <a:p>
            <a:r>
              <a:rPr lang="en-US" smtClean="0"/>
              <a:t>Click to edit Master title style</a:t>
            </a:r>
            <a:endParaRPr lang="en-US" dirty="0"/>
          </a:p>
        </p:txBody>
      </p:sp>
      <p:sp>
        <p:nvSpPr>
          <p:cNvPr id="10" name="Text Placeholder 14"/>
          <p:cNvSpPr>
            <a:spLocks noGrp="1"/>
          </p:cNvSpPr>
          <p:nvPr>
            <p:ph type="body" sz="quarter" idx="18"/>
          </p:nvPr>
        </p:nvSpPr>
        <p:spPr>
          <a:xfrm>
            <a:off x="7324731" y="4734562"/>
            <a:ext cx="1250951" cy="223203"/>
          </a:xfrm>
          <a:prstGeom prst="rect">
            <a:avLst/>
          </a:prstGeom>
        </p:spPr>
        <p:txBody>
          <a:bodyPr/>
          <a:lstStyle>
            <a:lvl1pPr>
              <a:buFontTx/>
              <a:buNone/>
              <a:defRPr sz="1100" b="1" i="1" baseline="0">
                <a:latin typeface="+mn-lt"/>
              </a:defRPr>
            </a:lvl1pPr>
          </a:lstStyle>
          <a:p>
            <a:pPr lvl="0"/>
            <a:r>
              <a:rPr lang="en-US" smtClean="0"/>
              <a:t>Click to edit Master text styles</a:t>
            </a:r>
          </a:p>
        </p:txBody>
      </p:sp>
    </p:spTree>
    <p:extLst>
      <p:ext uri="{BB962C8B-B14F-4D97-AF65-F5344CB8AC3E}">
        <p14:creationId xmlns:p14="http://schemas.microsoft.com/office/powerpoint/2010/main" val="1487817130"/>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2" y="803592"/>
            <a:ext cx="4040188" cy="639763"/>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2" y="1463044"/>
            <a:ext cx="4040188" cy="4663123"/>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31" y="803592"/>
            <a:ext cx="4041775" cy="639763"/>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1" y="1463044"/>
            <a:ext cx="4041775" cy="4663123"/>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157142087"/>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_Title Only">
    <p:spTree>
      <p:nvGrpSpPr>
        <p:cNvPr id="1" name=""/>
        <p:cNvGrpSpPr/>
        <p:nvPr/>
      </p:nvGrpSpPr>
      <p:grpSpPr>
        <a:xfrm>
          <a:off x="0" y="0"/>
          <a:ext cx="0" cy="0"/>
          <a:chOff x="0" y="0"/>
          <a:chExt cx="0" cy="0"/>
        </a:xfrm>
      </p:grpSpPr>
      <p:sp>
        <p:nvSpPr>
          <p:cNvPr id="2" name="Title 1"/>
          <p:cNvSpPr>
            <a:spLocks noGrp="1"/>
          </p:cNvSpPr>
          <p:nvPr>
            <p:ph type="ctrTitle"/>
          </p:nvPr>
        </p:nvSpPr>
        <p:spPr>
          <a:xfrm>
            <a:off x="0" y="3212906"/>
            <a:ext cx="9144000" cy="716915"/>
          </a:xfrm>
        </p:spPr>
        <p:txBody>
          <a:bodyPr/>
          <a:lstStyle/>
          <a:p>
            <a:r>
              <a:rPr lang="en-US" smtClean="0"/>
              <a:t>Click to edit Master title style</a:t>
            </a:r>
            <a:endParaRPr lang="en-US" dirty="0"/>
          </a:p>
        </p:txBody>
      </p:sp>
      <p:sp>
        <p:nvSpPr>
          <p:cNvPr id="10" name="Text Placeholder 14"/>
          <p:cNvSpPr>
            <a:spLocks noGrp="1"/>
          </p:cNvSpPr>
          <p:nvPr>
            <p:ph type="body" sz="quarter" idx="18"/>
          </p:nvPr>
        </p:nvSpPr>
        <p:spPr>
          <a:xfrm>
            <a:off x="7324731" y="4734562"/>
            <a:ext cx="1250951" cy="223203"/>
          </a:xfrm>
          <a:prstGeom prst="rect">
            <a:avLst/>
          </a:prstGeom>
        </p:spPr>
        <p:txBody>
          <a:bodyPr/>
          <a:lstStyle>
            <a:lvl1pPr>
              <a:buFontTx/>
              <a:buNone/>
              <a:defRPr sz="1100" b="1" i="1" baseline="0">
                <a:latin typeface="+mn-lt"/>
              </a:defRPr>
            </a:lvl1pPr>
          </a:lstStyle>
          <a:p>
            <a:pPr lvl="0"/>
            <a:r>
              <a:rPr lang="en-US" smtClean="0"/>
              <a:t>Click to edit Master text styles</a:t>
            </a:r>
          </a:p>
        </p:txBody>
      </p:sp>
    </p:spTree>
    <p:extLst>
      <p:ext uri="{BB962C8B-B14F-4D97-AF65-F5344CB8AC3E}">
        <p14:creationId xmlns:p14="http://schemas.microsoft.com/office/powerpoint/2010/main" val="1843954704"/>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6_Title Only">
    <p:spTree>
      <p:nvGrpSpPr>
        <p:cNvPr id="1" name=""/>
        <p:cNvGrpSpPr/>
        <p:nvPr/>
      </p:nvGrpSpPr>
      <p:grpSpPr>
        <a:xfrm>
          <a:off x="0" y="0"/>
          <a:ext cx="0" cy="0"/>
          <a:chOff x="0" y="0"/>
          <a:chExt cx="0" cy="0"/>
        </a:xfrm>
      </p:grpSpPr>
      <p:sp>
        <p:nvSpPr>
          <p:cNvPr id="2" name="Title 1"/>
          <p:cNvSpPr>
            <a:spLocks noGrp="1"/>
          </p:cNvSpPr>
          <p:nvPr>
            <p:ph type="ctrTitle"/>
          </p:nvPr>
        </p:nvSpPr>
        <p:spPr>
          <a:xfrm>
            <a:off x="0" y="3212906"/>
            <a:ext cx="9144000" cy="716915"/>
          </a:xfrm>
        </p:spPr>
        <p:txBody>
          <a:bodyPr/>
          <a:lstStyle/>
          <a:p>
            <a:r>
              <a:rPr lang="en-US" smtClean="0"/>
              <a:t>Click to edit Master title style</a:t>
            </a:r>
            <a:endParaRPr lang="en-US" dirty="0"/>
          </a:p>
        </p:txBody>
      </p:sp>
      <p:sp>
        <p:nvSpPr>
          <p:cNvPr id="10" name="Text Placeholder 14"/>
          <p:cNvSpPr>
            <a:spLocks noGrp="1"/>
          </p:cNvSpPr>
          <p:nvPr>
            <p:ph type="body" sz="quarter" idx="18"/>
          </p:nvPr>
        </p:nvSpPr>
        <p:spPr>
          <a:xfrm>
            <a:off x="7324731" y="4734562"/>
            <a:ext cx="1250951" cy="223203"/>
          </a:xfrm>
          <a:prstGeom prst="rect">
            <a:avLst/>
          </a:prstGeom>
        </p:spPr>
        <p:txBody>
          <a:bodyPr/>
          <a:lstStyle>
            <a:lvl1pPr>
              <a:buFontTx/>
              <a:buNone/>
              <a:defRPr sz="1100" b="1" i="1" baseline="0">
                <a:latin typeface="+mn-lt"/>
              </a:defRPr>
            </a:lvl1pPr>
          </a:lstStyle>
          <a:p>
            <a:pPr lvl="0"/>
            <a:r>
              <a:rPr lang="en-US" smtClean="0"/>
              <a:t>Click to edit Master text styles</a:t>
            </a:r>
          </a:p>
        </p:txBody>
      </p:sp>
    </p:spTree>
    <p:extLst>
      <p:ext uri="{BB962C8B-B14F-4D97-AF65-F5344CB8AC3E}">
        <p14:creationId xmlns:p14="http://schemas.microsoft.com/office/powerpoint/2010/main" val="12399423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1"/>
          <p:cNvSpPr>
            <a:spLocks noGrp="1"/>
          </p:cNvSpPr>
          <p:nvPr>
            <p:ph type="ctrTitle"/>
          </p:nvPr>
        </p:nvSpPr>
        <p:spPr>
          <a:xfrm>
            <a:off x="0" y="3212906"/>
            <a:ext cx="9144000" cy="716915"/>
          </a:xfrm>
        </p:spPr>
        <p:txBody>
          <a:bodyPr/>
          <a:lstStyle/>
          <a:p>
            <a:r>
              <a:rPr lang="en-US" smtClean="0"/>
              <a:t>Click to edit Master title style</a:t>
            </a:r>
            <a:endParaRPr lang="en-US" dirty="0"/>
          </a:p>
        </p:txBody>
      </p:sp>
      <p:sp>
        <p:nvSpPr>
          <p:cNvPr id="10" name="Text Placeholder 14"/>
          <p:cNvSpPr>
            <a:spLocks noGrp="1"/>
          </p:cNvSpPr>
          <p:nvPr>
            <p:ph type="body" sz="quarter" idx="18"/>
          </p:nvPr>
        </p:nvSpPr>
        <p:spPr>
          <a:xfrm>
            <a:off x="7324731" y="4734562"/>
            <a:ext cx="1250951" cy="223203"/>
          </a:xfrm>
          <a:prstGeom prst="rect">
            <a:avLst/>
          </a:prstGeom>
        </p:spPr>
        <p:txBody>
          <a:bodyPr/>
          <a:lstStyle>
            <a:lvl1pPr>
              <a:buFontTx/>
              <a:buNone/>
              <a:defRPr sz="1100" b="1" i="1" baseline="0">
                <a:latin typeface="+mn-lt"/>
              </a:defRPr>
            </a:lvl1pPr>
          </a:lstStyle>
          <a:p>
            <a:pPr lvl="0"/>
            <a:r>
              <a:rPr lang="en-US" smtClean="0"/>
              <a:t>Click to edit Master text styles</a:t>
            </a:r>
          </a:p>
        </p:txBody>
      </p:sp>
    </p:spTree>
    <p:extLst>
      <p:ext uri="{BB962C8B-B14F-4D97-AF65-F5344CB8AC3E}">
        <p14:creationId xmlns:p14="http://schemas.microsoft.com/office/powerpoint/2010/main" val="1813133330"/>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smtClean="0"/>
              <a:t>Brief title</a:t>
            </a:r>
            <a:endParaRPr lang="en-US" dirty="0"/>
          </a:p>
        </p:txBody>
      </p:sp>
      <p:sp>
        <p:nvSpPr>
          <p:cNvPr id="4" name="Slide Number Placeholder 5"/>
          <p:cNvSpPr>
            <a:spLocks noGrp="1"/>
          </p:cNvSpPr>
          <p:nvPr>
            <p:ph type="sldNum" sz="quarter" idx="11"/>
          </p:nvPr>
        </p:nvSpPr>
        <p:spPr>
          <a:ln/>
        </p:spPr>
        <p:txBody>
          <a:bodyPr/>
          <a:lstStyle>
            <a:lvl1pPr>
              <a:defRPr>
                <a:solidFill>
                  <a:schemeClr val="tx1"/>
                </a:solidFill>
              </a:defRPr>
            </a:lvl1pPr>
          </a:lstStyle>
          <a:p>
            <a:pPr>
              <a:defRPr/>
            </a:pPr>
            <a:fld id="{E1B849A4-CB83-48AF-945C-88EDDF9113A3}" type="slidenum">
              <a:rPr lang="en-US" smtClean="0">
                <a:solidFill>
                  <a:srgbClr val="002060"/>
                </a:solidFill>
              </a:rPr>
              <a:pPr>
                <a:defRPr/>
              </a:pPr>
              <a:t>‹#›</a:t>
            </a:fld>
            <a:endParaRPr lang="en-US" dirty="0">
              <a:solidFill>
                <a:srgbClr val="002060"/>
              </a:solidFill>
            </a:endParaRPr>
          </a:p>
        </p:txBody>
      </p:sp>
      <p:sp>
        <p:nvSpPr>
          <p:cNvPr id="11" name="Text Placeholder 10"/>
          <p:cNvSpPr>
            <a:spLocks noGrp="1"/>
          </p:cNvSpPr>
          <p:nvPr>
            <p:ph type="body" sz="quarter" idx="14" hasCustomPrompt="1"/>
          </p:nvPr>
        </p:nvSpPr>
        <p:spPr>
          <a:xfrm>
            <a:off x="5517519" y="5130802"/>
            <a:ext cx="2916237" cy="284479"/>
          </a:xfrm>
          <a:prstGeom prst="rect">
            <a:avLst/>
          </a:prstGeom>
        </p:spPr>
        <p:txBody>
          <a:bodyPr/>
          <a:lstStyle>
            <a:lvl1pPr>
              <a:defRPr sz="1400" b="1">
                <a:latin typeface="Arial Narrow" pitchFamily="34" charset="0"/>
              </a:defRPr>
            </a:lvl1pPr>
          </a:lstStyle>
          <a:p>
            <a:pPr lvl="0"/>
            <a:r>
              <a:rPr lang="en-US" b="1" dirty="0" smtClean="0">
                <a:latin typeface="Arial Narrow" pitchFamily="34" charset="0"/>
              </a:rPr>
              <a:t>Name</a:t>
            </a:r>
            <a:endParaRPr lang="en-US" dirty="0"/>
          </a:p>
        </p:txBody>
      </p:sp>
      <p:sp>
        <p:nvSpPr>
          <p:cNvPr id="12" name="TextBox 11"/>
          <p:cNvSpPr txBox="1"/>
          <p:nvPr userDrawn="1"/>
        </p:nvSpPr>
        <p:spPr>
          <a:xfrm>
            <a:off x="5517515" y="4978402"/>
            <a:ext cx="2235200" cy="246221"/>
          </a:xfrm>
          <a:prstGeom prst="rect">
            <a:avLst/>
          </a:prstGeom>
          <a:noFill/>
        </p:spPr>
        <p:txBody>
          <a:bodyPr wrap="square" rtlCol="0">
            <a:spAutoFit/>
          </a:bodyPr>
          <a:lstStyle/>
          <a:p>
            <a:pPr fontAlgn="base">
              <a:spcBef>
                <a:spcPct val="0"/>
              </a:spcBef>
              <a:spcAft>
                <a:spcPct val="0"/>
              </a:spcAft>
            </a:pPr>
            <a:r>
              <a:rPr lang="en-US" sz="1000" b="1" i="1" dirty="0" smtClean="0">
                <a:solidFill>
                  <a:srgbClr val="1C295B"/>
                </a:solidFill>
              </a:rPr>
              <a:t>Presented to:</a:t>
            </a:r>
            <a:endParaRPr lang="en-US" sz="1000" b="1" i="1" dirty="0">
              <a:solidFill>
                <a:srgbClr val="1C295B"/>
              </a:solidFill>
              <a:latin typeface="Arial" charset="0"/>
            </a:endParaRPr>
          </a:p>
        </p:txBody>
      </p:sp>
      <p:sp>
        <p:nvSpPr>
          <p:cNvPr id="9" name="TextBox 8"/>
          <p:cNvSpPr txBox="1"/>
          <p:nvPr userDrawn="1"/>
        </p:nvSpPr>
        <p:spPr>
          <a:xfrm>
            <a:off x="5517515" y="5679442"/>
            <a:ext cx="1849120" cy="246221"/>
          </a:xfrm>
          <a:prstGeom prst="rect">
            <a:avLst/>
          </a:prstGeom>
          <a:noFill/>
        </p:spPr>
        <p:txBody>
          <a:bodyPr wrap="square" rtlCol="0">
            <a:spAutoFit/>
          </a:bodyPr>
          <a:lstStyle/>
          <a:p>
            <a:pPr fontAlgn="base">
              <a:spcBef>
                <a:spcPct val="0"/>
              </a:spcBef>
              <a:spcAft>
                <a:spcPct val="0"/>
              </a:spcAft>
            </a:pPr>
            <a:r>
              <a:rPr lang="en-US" sz="1000" b="1" i="1" dirty="0" smtClean="0">
                <a:solidFill>
                  <a:srgbClr val="1C295B"/>
                </a:solidFill>
              </a:rPr>
              <a:t>Presented by:</a:t>
            </a:r>
            <a:endParaRPr lang="en-US" sz="1000" b="1" i="1" dirty="0">
              <a:solidFill>
                <a:srgbClr val="1C295B"/>
              </a:solidFill>
            </a:endParaRPr>
          </a:p>
        </p:txBody>
      </p:sp>
      <p:sp>
        <p:nvSpPr>
          <p:cNvPr id="10" name="Text Placeholder 10"/>
          <p:cNvSpPr>
            <a:spLocks noGrp="1"/>
          </p:cNvSpPr>
          <p:nvPr>
            <p:ph type="body" sz="quarter" idx="16" hasCustomPrompt="1"/>
          </p:nvPr>
        </p:nvSpPr>
        <p:spPr>
          <a:xfrm>
            <a:off x="5517519" y="5831842"/>
            <a:ext cx="2916237" cy="284479"/>
          </a:xfrm>
          <a:prstGeom prst="rect">
            <a:avLst/>
          </a:prstGeom>
        </p:spPr>
        <p:txBody>
          <a:bodyPr/>
          <a:lstStyle>
            <a:lvl1pPr>
              <a:defRPr sz="1400" b="1">
                <a:latin typeface="Arial Narrow" pitchFamily="34" charset="0"/>
              </a:defRPr>
            </a:lvl1pPr>
          </a:lstStyle>
          <a:p>
            <a:pPr lvl="0"/>
            <a:r>
              <a:rPr lang="en-US" b="1" dirty="0" smtClean="0">
                <a:latin typeface="Arial Narrow" pitchFamily="34" charset="0"/>
              </a:rPr>
              <a:t>Name</a:t>
            </a:r>
            <a:endParaRPr lang="en-US" dirty="0"/>
          </a:p>
        </p:txBody>
      </p:sp>
      <p:sp>
        <p:nvSpPr>
          <p:cNvPr id="15" name="Text Placeholder 14"/>
          <p:cNvSpPr>
            <a:spLocks noGrp="1"/>
          </p:cNvSpPr>
          <p:nvPr>
            <p:ph type="body" sz="quarter" idx="18" hasCustomPrompt="1"/>
          </p:nvPr>
        </p:nvSpPr>
        <p:spPr>
          <a:xfrm>
            <a:off x="7324725" y="4734561"/>
            <a:ext cx="1250950" cy="223203"/>
          </a:xfrm>
          <a:prstGeom prst="rect">
            <a:avLst/>
          </a:prstGeom>
        </p:spPr>
        <p:txBody>
          <a:bodyPr/>
          <a:lstStyle>
            <a:lvl1pPr>
              <a:defRPr sz="1100" b="1" i="1" baseline="0">
                <a:latin typeface="+mn-lt"/>
              </a:defRPr>
            </a:lvl1pPr>
          </a:lstStyle>
          <a:p>
            <a:pPr lvl="0"/>
            <a:r>
              <a:rPr lang="en-US" sz="1100" b="1" i="1" dirty="0" smtClean="0">
                <a:latin typeface="+mn-lt"/>
              </a:rPr>
              <a:t>Day Month Year</a:t>
            </a:r>
            <a:endParaRPr lang="en-US" dirty="0"/>
          </a:p>
        </p:txBody>
      </p:sp>
      <p:sp>
        <p:nvSpPr>
          <p:cNvPr id="17" name="Text Placeholder 16"/>
          <p:cNvSpPr>
            <a:spLocks noGrp="1"/>
          </p:cNvSpPr>
          <p:nvPr>
            <p:ph type="body" sz="quarter" idx="19" hasCustomPrompt="1"/>
          </p:nvPr>
        </p:nvSpPr>
        <p:spPr>
          <a:xfrm>
            <a:off x="5517515" y="5435602"/>
            <a:ext cx="2946400" cy="233363"/>
          </a:xfrm>
          <a:prstGeom prst="rect">
            <a:avLst/>
          </a:prstGeom>
        </p:spPr>
        <p:txBody>
          <a:bodyPr/>
          <a:lstStyle>
            <a:lvl1pPr>
              <a:defRPr sz="900" b="0">
                <a:latin typeface="+mj-lt"/>
              </a:defRPr>
            </a:lvl1pPr>
          </a:lstStyle>
          <a:p>
            <a:pPr lvl="0"/>
            <a:r>
              <a:rPr lang="en-US" sz="900" b="1" dirty="0" smtClean="0">
                <a:latin typeface="+mj-lt"/>
              </a:rPr>
              <a:t>Title</a:t>
            </a:r>
            <a:endParaRPr lang="en-US" dirty="0"/>
          </a:p>
        </p:txBody>
      </p:sp>
      <p:sp>
        <p:nvSpPr>
          <p:cNvPr id="18" name="Text Placeholder 16"/>
          <p:cNvSpPr>
            <a:spLocks noGrp="1"/>
          </p:cNvSpPr>
          <p:nvPr>
            <p:ph type="body" sz="quarter" idx="20" hasCustomPrompt="1"/>
          </p:nvPr>
        </p:nvSpPr>
        <p:spPr>
          <a:xfrm>
            <a:off x="5517515" y="6136642"/>
            <a:ext cx="2946400" cy="233363"/>
          </a:xfrm>
          <a:prstGeom prst="rect">
            <a:avLst/>
          </a:prstGeom>
        </p:spPr>
        <p:txBody>
          <a:bodyPr/>
          <a:lstStyle>
            <a:lvl1pPr>
              <a:defRPr sz="900" b="0">
                <a:latin typeface="+mj-lt"/>
              </a:defRPr>
            </a:lvl1pPr>
          </a:lstStyle>
          <a:p>
            <a:pPr lvl="0"/>
            <a:r>
              <a:rPr lang="en-US" sz="900" b="1" dirty="0" smtClean="0">
                <a:latin typeface="+mj-lt"/>
              </a:rPr>
              <a:t>Title</a:t>
            </a:r>
            <a:endParaRPr lang="en-US" dirty="0"/>
          </a:p>
        </p:txBody>
      </p:sp>
      <p:sp>
        <p:nvSpPr>
          <p:cNvPr id="13" name="Line 10"/>
          <p:cNvSpPr>
            <a:spLocks noChangeShapeType="1"/>
          </p:cNvSpPr>
          <p:nvPr userDrawn="1"/>
        </p:nvSpPr>
        <p:spPr bwMode="auto">
          <a:xfrm rot="5400000" flipH="1" flipV="1">
            <a:off x="6985794" y="3455194"/>
            <a:ext cx="0" cy="3017838"/>
          </a:xfrm>
          <a:prstGeom prst="line">
            <a:avLst/>
          </a:prstGeom>
          <a:noFill/>
          <a:ln w="12700">
            <a:solidFill>
              <a:srgbClr val="897F3A"/>
            </a:solidFill>
            <a:round/>
            <a:headEnd type="diamond" w="sm" len="sm"/>
            <a:tailEnd type="diamond" w="sm" len="sm"/>
          </a:ln>
        </p:spPr>
        <p:txBody>
          <a:bodyPr wrap="none" anchor="ctr"/>
          <a:lstStyle/>
          <a:p>
            <a:pPr>
              <a:defRPr/>
            </a:pPr>
            <a:endParaRPr lang="en-US" kern="0" dirty="0">
              <a:solidFill>
                <a:sysClr val="windowText" lastClr="000000"/>
              </a:solidFill>
              <a:latin typeface="Arial" charset="0"/>
            </a:endParaRPr>
          </a:p>
        </p:txBody>
      </p:sp>
      <p:sp>
        <p:nvSpPr>
          <p:cNvPr id="14" name="Line 9"/>
          <p:cNvSpPr>
            <a:spLocks noChangeShapeType="1"/>
          </p:cNvSpPr>
          <p:nvPr userDrawn="1"/>
        </p:nvSpPr>
        <p:spPr bwMode="auto">
          <a:xfrm rot="5400000" flipH="1" flipV="1">
            <a:off x="6985794" y="4915694"/>
            <a:ext cx="0" cy="3017838"/>
          </a:xfrm>
          <a:prstGeom prst="line">
            <a:avLst/>
          </a:prstGeom>
          <a:noFill/>
          <a:ln w="12700">
            <a:solidFill>
              <a:srgbClr val="897F3A"/>
            </a:solidFill>
            <a:round/>
            <a:headEnd type="diamond" w="sm" len="sm"/>
            <a:tailEnd type="diamond" w="sm" len="sm"/>
          </a:ln>
        </p:spPr>
        <p:txBody>
          <a:bodyPr wrap="none" anchor="ctr"/>
          <a:lstStyle/>
          <a:p>
            <a:pPr>
              <a:defRPr/>
            </a:pPr>
            <a:endParaRPr lang="en-US" kern="0" dirty="0">
              <a:solidFill>
                <a:sysClr val="windowText" lastClr="000000"/>
              </a:solidFill>
              <a:latin typeface="Arial" charset="0"/>
            </a:endParaRPr>
          </a:p>
        </p:txBody>
      </p:sp>
    </p:spTree>
    <p:extLst>
      <p:ext uri="{BB962C8B-B14F-4D97-AF65-F5344CB8AC3E}">
        <p14:creationId xmlns:p14="http://schemas.microsoft.com/office/powerpoint/2010/main" val="1331131405"/>
      </p:ext>
    </p:extLst>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75360"/>
            <a:ext cx="4038600" cy="515080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975360"/>
            <a:ext cx="4038600" cy="515080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a:xfrm>
            <a:off x="0" y="6608763"/>
            <a:ext cx="2895600" cy="249237"/>
          </a:xfrm>
          <a:prstGeom prst="rect">
            <a:avLst/>
          </a:prstGeom>
        </p:spPr>
        <p:txBody>
          <a:bodyPr/>
          <a:lstStyle>
            <a:lvl1pPr>
              <a:defRPr/>
            </a:lvl1pPr>
          </a:lstStyle>
          <a:p>
            <a:pPr fontAlgn="base">
              <a:spcBef>
                <a:spcPct val="0"/>
              </a:spcBef>
              <a:spcAft>
                <a:spcPct val="0"/>
              </a:spcAft>
              <a:defRPr/>
            </a:pPr>
            <a:r>
              <a:rPr lang="en-US" dirty="0">
                <a:solidFill>
                  <a:srgbClr val="002060"/>
                </a:solidFill>
                <a:cs typeface="Times New Roman" pitchFamily="18" charset="0"/>
                <a:sym typeface="Wingdings" pitchFamily="2" charset="2"/>
              </a:rPr>
              <a:t>File: NAVAIR Brief</a:t>
            </a:r>
          </a:p>
        </p:txBody>
      </p:sp>
      <p:sp>
        <p:nvSpPr>
          <p:cNvPr id="6" name="Slide Number Placeholder 5"/>
          <p:cNvSpPr>
            <a:spLocks noGrp="1"/>
          </p:cNvSpPr>
          <p:nvPr>
            <p:ph type="sldNum" sz="quarter" idx="11"/>
          </p:nvPr>
        </p:nvSpPr>
        <p:spPr/>
        <p:txBody>
          <a:bodyPr/>
          <a:lstStyle>
            <a:lvl1pPr>
              <a:defRPr/>
            </a:lvl1pPr>
          </a:lstStyle>
          <a:p>
            <a:pPr>
              <a:defRPr/>
            </a:pPr>
            <a:fld id="{2570D45D-0FE1-41C6-8518-42C97CE037DB}"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34543499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5"/>
          <p:cNvSpPr>
            <a:spLocks noGrp="1"/>
          </p:cNvSpPr>
          <p:nvPr>
            <p:ph type="sldNum" sz="quarter" idx="11"/>
          </p:nvPr>
        </p:nvSpPr>
        <p:spPr>
          <a:ln/>
        </p:spPr>
        <p:txBody>
          <a:bodyPr/>
          <a:lstStyle>
            <a:lvl1pPr>
              <a:defRPr/>
            </a:lvl1pPr>
          </a:lstStyle>
          <a:p>
            <a:pPr>
              <a:defRPr/>
            </a:pPr>
            <a:fld id="{17ED104A-6542-48F3-AE7F-8CC2CBFDD926}" type="slidenum">
              <a:rPr lang="en-US"/>
              <a:pPr>
                <a:defRPr/>
              </a:pPr>
              <a:t>‹#›</a:t>
            </a:fld>
            <a:endParaRPr lang="en-US" dirty="0"/>
          </a:p>
        </p:txBody>
      </p:sp>
    </p:spTree>
    <p:extLst>
      <p:ext uri="{BB962C8B-B14F-4D97-AF65-F5344CB8AC3E}">
        <p14:creationId xmlns:p14="http://schemas.microsoft.com/office/powerpoint/2010/main" val="1548413626"/>
      </p:ext>
    </p:extLst>
  </p:cSld>
  <p:clrMapOvr>
    <a:masterClrMapping/>
  </p:clrMapOvr>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4_Title Only">
    <p:spTree>
      <p:nvGrpSpPr>
        <p:cNvPr id="1" name=""/>
        <p:cNvGrpSpPr/>
        <p:nvPr/>
      </p:nvGrpSpPr>
      <p:grpSpPr>
        <a:xfrm>
          <a:off x="0" y="0"/>
          <a:ext cx="0" cy="0"/>
          <a:chOff x="0" y="0"/>
          <a:chExt cx="0" cy="0"/>
        </a:xfrm>
      </p:grpSpPr>
      <p:sp>
        <p:nvSpPr>
          <p:cNvPr id="2" name="Title 1"/>
          <p:cNvSpPr>
            <a:spLocks noGrp="1"/>
          </p:cNvSpPr>
          <p:nvPr>
            <p:ph type="ctrTitle"/>
          </p:nvPr>
        </p:nvSpPr>
        <p:spPr>
          <a:xfrm>
            <a:off x="0" y="3212906"/>
            <a:ext cx="9144000" cy="716915"/>
          </a:xfrm>
        </p:spPr>
        <p:txBody>
          <a:bodyPr/>
          <a:lstStyle/>
          <a:p>
            <a:r>
              <a:rPr lang="en-US" smtClean="0"/>
              <a:t>Click to edit Master title style</a:t>
            </a:r>
            <a:endParaRPr lang="en-US" dirty="0"/>
          </a:p>
        </p:txBody>
      </p:sp>
      <p:sp>
        <p:nvSpPr>
          <p:cNvPr id="10" name="Text Placeholder 14"/>
          <p:cNvSpPr>
            <a:spLocks noGrp="1"/>
          </p:cNvSpPr>
          <p:nvPr>
            <p:ph type="body" sz="quarter" idx="18"/>
          </p:nvPr>
        </p:nvSpPr>
        <p:spPr>
          <a:xfrm>
            <a:off x="7324731" y="4734562"/>
            <a:ext cx="1250951" cy="223203"/>
          </a:xfrm>
          <a:prstGeom prst="rect">
            <a:avLst/>
          </a:prstGeom>
        </p:spPr>
        <p:txBody>
          <a:bodyPr/>
          <a:lstStyle>
            <a:lvl1pPr>
              <a:buFontTx/>
              <a:buNone/>
              <a:defRPr sz="1100" b="1" i="1" baseline="0">
                <a:latin typeface="+mn-lt"/>
              </a:defRPr>
            </a:lvl1pPr>
          </a:lstStyle>
          <a:p>
            <a:pPr lvl="0"/>
            <a:r>
              <a:rPr lang="en-US" smtClean="0"/>
              <a:t>Click to edit Master text styles</a:t>
            </a:r>
          </a:p>
        </p:txBody>
      </p:sp>
    </p:spTree>
    <p:extLst>
      <p:ext uri="{BB962C8B-B14F-4D97-AF65-F5344CB8AC3E}">
        <p14:creationId xmlns:p14="http://schemas.microsoft.com/office/powerpoint/2010/main" val="1372312944"/>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2" y="803592"/>
            <a:ext cx="4040188" cy="639763"/>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2" y="1463044"/>
            <a:ext cx="4040188" cy="4663123"/>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31" y="803592"/>
            <a:ext cx="4041775" cy="639763"/>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1" y="1463044"/>
            <a:ext cx="4041775" cy="4663123"/>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708139446"/>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5_Title Only">
    <p:spTree>
      <p:nvGrpSpPr>
        <p:cNvPr id="1" name=""/>
        <p:cNvGrpSpPr/>
        <p:nvPr/>
      </p:nvGrpSpPr>
      <p:grpSpPr>
        <a:xfrm>
          <a:off x="0" y="0"/>
          <a:ext cx="0" cy="0"/>
          <a:chOff x="0" y="0"/>
          <a:chExt cx="0" cy="0"/>
        </a:xfrm>
      </p:grpSpPr>
      <p:sp>
        <p:nvSpPr>
          <p:cNvPr id="2" name="Title 1"/>
          <p:cNvSpPr>
            <a:spLocks noGrp="1"/>
          </p:cNvSpPr>
          <p:nvPr>
            <p:ph type="ctrTitle"/>
          </p:nvPr>
        </p:nvSpPr>
        <p:spPr>
          <a:xfrm>
            <a:off x="0" y="3212906"/>
            <a:ext cx="9144000" cy="716915"/>
          </a:xfrm>
        </p:spPr>
        <p:txBody>
          <a:bodyPr/>
          <a:lstStyle/>
          <a:p>
            <a:r>
              <a:rPr lang="en-US" smtClean="0"/>
              <a:t>Click to edit Master title style</a:t>
            </a:r>
            <a:endParaRPr lang="en-US" dirty="0"/>
          </a:p>
        </p:txBody>
      </p:sp>
      <p:sp>
        <p:nvSpPr>
          <p:cNvPr id="10" name="Text Placeholder 14"/>
          <p:cNvSpPr>
            <a:spLocks noGrp="1"/>
          </p:cNvSpPr>
          <p:nvPr>
            <p:ph type="body" sz="quarter" idx="18"/>
          </p:nvPr>
        </p:nvSpPr>
        <p:spPr>
          <a:xfrm>
            <a:off x="7324731" y="4734562"/>
            <a:ext cx="1250951" cy="223203"/>
          </a:xfrm>
          <a:prstGeom prst="rect">
            <a:avLst/>
          </a:prstGeom>
        </p:spPr>
        <p:txBody>
          <a:bodyPr/>
          <a:lstStyle>
            <a:lvl1pPr>
              <a:buFontTx/>
              <a:buNone/>
              <a:defRPr sz="1100" b="1" i="1" baseline="0">
                <a:latin typeface="+mn-lt"/>
              </a:defRPr>
            </a:lvl1pPr>
          </a:lstStyle>
          <a:p>
            <a:pPr lvl="0"/>
            <a:r>
              <a:rPr lang="en-US" smtClean="0"/>
              <a:t>Click to edit Master text styles</a:t>
            </a:r>
          </a:p>
        </p:txBody>
      </p:sp>
    </p:spTree>
    <p:extLst>
      <p:ext uri="{BB962C8B-B14F-4D97-AF65-F5344CB8AC3E}">
        <p14:creationId xmlns:p14="http://schemas.microsoft.com/office/powerpoint/2010/main" val="3464097352"/>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6_Title Only">
    <p:spTree>
      <p:nvGrpSpPr>
        <p:cNvPr id="1" name=""/>
        <p:cNvGrpSpPr/>
        <p:nvPr/>
      </p:nvGrpSpPr>
      <p:grpSpPr>
        <a:xfrm>
          <a:off x="0" y="0"/>
          <a:ext cx="0" cy="0"/>
          <a:chOff x="0" y="0"/>
          <a:chExt cx="0" cy="0"/>
        </a:xfrm>
      </p:grpSpPr>
      <p:sp>
        <p:nvSpPr>
          <p:cNvPr id="2" name="Title 1"/>
          <p:cNvSpPr>
            <a:spLocks noGrp="1"/>
          </p:cNvSpPr>
          <p:nvPr>
            <p:ph type="ctrTitle"/>
          </p:nvPr>
        </p:nvSpPr>
        <p:spPr>
          <a:xfrm>
            <a:off x="0" y="3212906"/>
            <a:ext cx="9144000" cy="716915"/>
          </a:xfrm>
        </p:spPr>
        <p:txBody>
          <a:bodyPr/>
          <a:lstStyle/>
          <a:p>
            <a:r>
              <a:rPr lang="en-US" smtClean="0"/>
              <a:t>Click to edit Master title style</a:t>
            </a:r>
            <a:endParaRPr lang="en-US" dirty="0"/>
          </a:p>
        </p:txBody>
      </p:sp>
      <p:sp>
        <p:nvSpPr>
          <p:cNvPr id="10" name="Text Placeholder 14"/>
          <p:cNvSpPr>
            <a:spLocks noGrp="1"/>
          </p:cNvSpPr>
          <p:nvPr>
            <p:ph type="body" sz="quarter" idx="18"/>
          </p:nvPr>
        </p:nvSpPr>
        <p:spPr>
          <a:xfrm>
            <a:off x="7324731" y="4734562"/>
            <a:ext cx="1250951" cy="223203"/>
          </a:xfrm>
          <a:prstGeom prst="rect">
            <a:avLst/>
          </a:prstGeom>
        </p:spPr>
        <p:txBody>
          <a:bodyPr/>
          <a:lstStyle>
            <a:lvl1pPr>
              <a:buFontTx/>
              <a:buNone/>
              <a:defRPr sz="1100" b="1" i="1" baseline="0">
                <a:latin typeface="+mn-lt"/>
              </a:defRPr>
            </a:lvl1pPr>
          </a:lstStyle>
          <a:p>
            <a:pPr lvl="0"/>
            <a:r>
              <a:rPr lang="en-US" smtClean="0"/>
              <a:t>Click to edit Master text styles</a:t>
            </a:r>
          </a:p>
        </p:txBody>
      </p:sp>
    </p:spTree>
    <p:extLst>
      <p:ext uri="{BB962C8B-B14F-4D97-AF65-F5344CB8AC3E}">
        <p14:creationId xmlns:p14="http://schemas.microsoft.com/office/powerpoint/2010/main" val="397043608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1"/>
          <p:cNvSpPr>
            <a:spLocks noGrp="1"/>
          </p:cNvSpPr>
          <p:nvPr>
            <p:ph type="ctrTitle"/>
          </p:nvPr>
        </p:nvSpPr>
        <p:spPr>
          <a:xfrm>
            <a:off x="0" y="3212906"/>
            <a:ext cx="9144000" cy="716915"/>
          </a:xfrm>
        </p:spPr>
        <p:txBody>
          <a:bodyPr/>
          <a:lstStyle/>
          <a:p>
            <a:r>
              <a:rPr lang="en-US" smtClean="0"/>
              <a:t>Click to edit Master title style</a:t>
            </a:r>
            <a:endParaRPr lang="en-US" dirty="0"/>
          </a:p>
        </p:txBody>
      </p:sp>
      <p:sp>
        <p:nvSpPr>
          <p:cNvPr id="10" name="Text Placeholder 14"/>
          <p:cNvSpPr>
            <a:spLocks noGrp="1"/>
          </p:cNvSpPr>
          <p:nvPr>
            <p:ph type="body" sz="quarter" idx="18"/>
          </p:nvPr>
        </p:nvSpPr>
        <p:spPr>
          <a:xfrm>
            <a:off x="7324731" y="4734562"/>
            <a:ext cx="1250951" cy="223203"/>
          </a:xfrm>
          <a:prstGeom prst="rect">
            <a:avLst/>
          </a:prstGeom>
        </p:spPr>
        <p:txBody>
          <a:bodyPr/>
          <a:lstStyle>
            <a:lvl1pPr>
              <a:buFontTx/>
              <a:buNone/>
              <a:defRPr sz="1100" b="1" i="1" baseline="0">
                <a:latin typeface="+mn-lt"/>
              </a:defRPr>
            </a:lvl1pPr>
          </a:lstStyle>
          <a:p>
            <a:pPr lvl="0"/>
            <a:r>
              <a:rPr lang="en-US" smtClean="0"/>
              <a:t>Click to edit Master text styles</a:t>
            </a:r>
          </a:p>
        </p:txBody>
      </p:sp>
    </p:spTree>
    <p:extLst>
      <p:ext uri="{BB962C8B-B14F-4D97-AF65-F5344CB8AC3E}">
        <p14:creationId xmlns:p14="http://schemas.microsoft.com/office/powerpoint/2010/main" val="61161784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03727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86560"/>
            <a:ext cx="4040188" cy="4439603"/>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03727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686560"/>
            <a:ext cx="4041775" cy="4439603"/>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4"/>
          <p:cNvSpPr>
            <a:spLocks noGrp="1"/>
          </p:cNvSpPr>
          <p:nvPr>
            <p:ph type="ftr" sz="quarter" idx="10"/>
          </p:nvPr>
        </p:nvSpPr>
        <p:spPr>
          <a:xfrm>
            <a:off x="0" y="6608763"/>
            <a:ext cx="2895600" cy="249237"/>
          </a:xfrm>
          <a:prstGeom prst="rect">
            <a:avLst/>
          </a:prstGeom>
        </p:spPr>
        <p:txBody>
          <a:bodyPr/>
          <a:lstStyle>
            <a:lvl1pPr>
              <a:defRPr/>
            </a:lvl1pPr>
          </a:lstStyle>
          <a:p>
            <a:pPr fontAlgn="base">
              <a:spcBef>
                <a:spcPct val="0"/>
              </a:spcBef>
              <a:spcAft>
                <a:spcPct val="0"/>
              </a:spcAft>
              <a:defRPr/>
            </a:pPr>
            <a:r>
              <a:rPr lang="en-US" dirty="0">
                <a:solidFill>
                  <a:srgbClr val="002060"/>
                </a:solidFill>
                <a:cs typeface="Times New Roman" pitchFamily="18" charset="0"/>
                <a:sym typeface="Wingdings" pitchFamily="2" charset="2"/>
              </a:rPr>
              <a:t>File: NAVAIR Brief</a:t>
            </a:r>
          </a:p>
        </p:txBody>
      </p:sp>
      <p:sp>
        <p:nvSpPr>
          <p:cNvPr id="8" name="Slide Number Placeholder 5"/>
          <p:cNvSpPr>
            <a:spLocks noGrp="1"/>
          </p:cNvSpPr>
          <p:nvPr>
            <p:ph type="sldNum" sz="quarter" idx="11"/>
          </p:nvPr>
        </p:nvSpPr>
        <p:spPr/>
        <p:txBody>
          <a:bodyPr/>
          <a:lstStyle>
            <a:lvl1pPr>
              <a:defRPr/>
            </a:lvl1pPr>
          </a:lstStyle>
          <a:p>
            <a:pPr>
              <a:defRPr/>
            </a:pPr>
            <a:fld id="{9DC81258-58D5-4887-8B2B-19C26EB98AEB}"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3786265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4"/>
          <p:cNvSpPr>
            <a:spLocks noGrp="1"/>
          </p:cNvSpPr>
          <p:nvPr>
            <p:ph type="ftr" sz="quarter" idx="10"/>
          </p:nvPr>
        </p:nvSpPr>
        <p:spPr>
          <a:xfrm>
            <a:off x="0" y="6608763"/>
            <a:ext cx="2895600" cy="249237"/>
          </a:xfrm>
          <a:prstGeom prst="rect">
            <a:avLst/>
          </a:prstGeom>
        </p:spPr>
        <p:txBody>
          <a:bodyPr/>
          <a:lstStyle>
            <a:lvl1pPr>
              <a:defRPr/>
            </a:lvl1pPr>
          </a:lstStyle>
          <a:p>
            <a:pPr fontAlgn="base">
              <a:spcBef>
                <a:spcPct val="0"/>
              </a:spcBef>
              <a:spcAft>
                <a:spcPct val="0"/>
              </a:spcAft>
              <a:defRPr/>
            </a:pPr>
            <a:r>
              <a:rPr lang="en-US" dirty="0">
                <a:solidFill>
                  <a:srgbClr val="002060"/>
                </a:solidFill>
                <a:cs typeface="Times New Roman" pitchFamily="18" charset="0"/>
                <a:sym typeface="Wingdings" pitchFamily="2" charset="2"/>
              </a:rPr>
              <a:t>File: NAVAIR Brief</a:t>
            </a:r>
          </a:p>
        </p:txBody>
      </p:sp>
      <p:sp>
        <p:nvSpPr>
          <p:cNvPr id="4" name="Slide Number Placeholder 5"/>
          <p:cNvSpPr>
            <a:spLocks noGrp="1"/>
          </p:cNvSpPr>
          <p:nvPr>
            <p:ph type="sldNum" sz="quarter" idx="11"/>
          </p:nvPr>
        </p:nvSpPr>
        <p:spPr/>
        <p:txBody>
          <a:bodyPr/>
          <a:lstStyle>
            <a:lvl1pPr>
              <a:defRPr/>
            </a:lvl1pPr>
          </a:lstStyle>
          <a:p>
            <a:pPr>
              <a:defRPr/>
            </a:pPr>
            <a:fld id="{D0D337C9-BB48-4107-8ED3-762B57F9D51D}"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082635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4"/>
          <p:cNvSpPr>
            <a:spLocks noGrp="1"/>
          </p:cNvSpPr>
          <p:nvPr>
            <p:ph type="ftr" sz="quarter" idx="10"/>
          </p:nvPr>
        </p:nvSpPr>
        <p:spPr>
          <a:xfrm>
            <a:off x="0" y="6608763"/>
            <a:ext cx="2895600" cy="249237"/>
          </a:xfrm>
          <a:prstGeom prst="rect">
            <a:avLst/>
          </a:prstGeom>
        </p:spPr>
        <p:txBody>
          <a:bodyPr/>
          <a:lstStyle>
            <a:lvl1pPr>
              <a:defRPr/>
            </a:lvl1pPr>
          </a:lstStyle>
          <a:p>
            <a:pPr fontAlgn="base">
              <a:spcBef>
                <a:spcPct val="0"/>
              </a:spcBef>
              <a:spcAft>
                <a:spcPct val="0"/>
              </a:spcAft>
              <a:defRPr/>
            </a:pPr>
            <a:r>
              <a:rPr lang="en-US" dirty="0">
                <a:solidFill>
                  <a:srgbClr val="002060"/>
                </a:solidFill>
                <a:cs typeface="Times New Roman" pitchFamily="18" charset="0"/>
                <a:sym typeface="Wingdings" pitchFamily="2" charset="2"/>
              </a:rPr>
              <a:t>File: NAVAIR Brief</a:t>
            </a:r>
          </a:p>
        </p:txBody>
      </p:sp>
      <p:sp>
        <p:nvSpPr>
          <p:cNvPr id="3" name="Slide Number Placeholder 5"/>
          <p:cNvSpPr>
            <a:spLocks noGrp="1"/>
          </p:cNvSpPr>
          <p:nvPr>
            <p:ph type="sldNum" sz="quarter" idx="11"/>
          </p:nvPr>
        </p:nvSpPr>
        <p:spPr/>
        <p:txBody>
          <a:bodyPr/>
          <a:lstStyle>
            <a:lvl1pPr>
              <a:defRPr/>
            </a:lvl1pPr>
          </a:lstStyle>
          <a:p>
            <a:pPr>
              <a:defRPr/>
            </a:pPr>
            <a:fld id="{9A18AB74-5B20-4093-986A-A7B92C0453CD}"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3058643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004887"/>
            <a:ext cx="3008313" cy="1162050"/>
          </a:xfrm>
        </p:spPr>
        <p:txBody>
          <a:bodyPr anchor="b"/>
          <a:lstStyle>
            <a:lvl1pPr algn="l">
              <a:defRPr sz="2000" b="1">
                <a:solidFill>
                  <a:srgbClr val="1C295B"/>
                </a:solidFill>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1004887"/>
            <a:ext cx="5111750" cy="547719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166938"/>
            <a:ext cx="3008313" cy="4389776"/>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a:xfrm>
            <a:off x="0" y="6608763"/>
            <a:ext cx="2895600" cy="249237"/>
          </a:xfrm>
          <a:prstGeom prst="rect">
            <a:avLst/>
          </a:prstGeom>
        </p:spPr>
        <p:txBody>
          <a:bodyPr/>
          <a:lstStyle>
            <a:lvl1pPr>
              <a:defRPr/>
            </a:lvl1pPr>
          </a:lstStyle>
          <a:p>
            <a:pPr fontAlgn="base">
              <a:spcBef>
                <a:spcPct val="0"/>
              </a:spcBef>
              <a:spcAft>
                <a:spcPct val="0"/>
              </a:spcAft>
              <a:defRPr/>
            </a:pPr>
            <a:r>
              <a:rPr lang="en-US" dirty="0">
                <a:solidFill>
                  <a:srgbClr val="002060"/>
                </a:solidFill>
                <a:cs typeface="Times New Roman" pitchFamily="18" charset="0"/>
                <a:sym typeface="Wingdings" pitchFamily="2" charset="2"/>
              </a:rPr>
              <a:t>File: NAVAIR Brief</a:t>
            </a:r>
          </a:p>
        </p:txBody>
      </p:sp>
      <p:sp>
        <p:nvSpPr>
          <p:cNvPr id="6" name="Slide Number Placeholder 5"/>
          <p:cNvSpPr>
            <a:spLocks noGrp="1"/>
          </p:cNvSpPr>
          <p:nvPr>
            <p:ph type="sldNum" sz="quarter" idx="11"/>
          </p:nvPr>
        </p:nvSpPr>
        <p:spPr/>
        <p:txBody>
          <a:bodyPr/>
          <a:lstStyle>
            <a:lvl1pPr>
              <a:defRPr/>
            </a:lvl1pPr>
          </a:lstStyle>
          <a:p>
            <a:pPr>
              <a:defRPr/>
            </a:pPr>
            <a:fld id="{93FBF767-0DD3-4D5A-B387-F68BB6D62E3C}"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1072463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843279"/>
            <a:ext cx="5486400" cy="388429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a:xfrm>
            <a:off x="0" y="6608763"/>
            <a:ext cx="2895600" cy="249237"/>
          </a:xfrm>
          <a:prstGeom prst="rect">
            <a:avLst/>
          </a:prstGeom>
        </p:spPr>
        <p:txBody>
          <a:bodyPr/>
          <a:lstStyle>
            <a:lvl1pPr>
              <a:defRPr/>
            </a:lvl1pPr>
          </a:lstStyle>
          <a:p>
            <a:pPr fontAlgn="base">
              <a:spcBef>
                <a:spcPct val="0"/>
              </a:spcBef>
              <a:spcAft>
                <a:spcPct val="0"/>
              </a:spcAft>
              <a:defRPr/>
            </a:pPr>
            <a:r>
              <a:rPr lang="en-US" dirty="0">
                <a:solidFill>
                  <a:srgbClr val="002060"/>
                </a:solidFill>
                <a:cs typeface="Times New Roman" pitchFamily="18" charset="0"/>
                <a:sym typeface="Wingdings" pitchFamily="2" charset="2"/>
              </a:rPr>
              <a:t>File: NAVAIR Brief</a:t>
            </a:r>
          </a:p>
        </p:txBody>
      </p:sp>
      <p:sp>
        <p:nvSpPr>
          <p:cNvPr id="6" name="Slide Number Placeholder 5"/>
          <p:cNvSpPr>
            <a:spLocks noGrp="1"/>
          </p:cNvSpPr>
          <p:nvPr>
            <p:ph type="sldNum" sz="quarter" idx="11"/>
          </p:nvPr>
        </p:nvSpPr>
        <p:spPr/>
        <p:txBody>
          <a:bodyPr/>
          <a:lstStyle>
            <a:lvl1pPr>
              <a:defRPr/>
            </a:lvl1pPr>
          </a:lstStyle>
          <a:p>
            <a:pPr>
              <a:defRPr/>
            </a:pPr>
            <a:fld id="{A27BBFCA-5658-4FF9-B761-14C9AF6A55C9}"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586026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4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smtClean="0"/>
              <a:t>Brief title</a:t>
            </a:r>
            <a:endParaRPr lang="en-US" dirty="0"/>
          </a:p>
        </p:txBody>
      </p:sp>
      <p:sp>
        <p:nvSpPr>
          <p:cNvPr id="4" name="Slide Number Placeholder 5"/>
          <p:cNvSpPr>
            <a:spLocks noGrp="1"/>
          </p:cNvSpPr>
          <p:nvPr>
            <p:ph type="sldNum" sz="quarter" idx="11"/>
          </p:nvPr>
        </p:nvSpPr>
        <p:spPr>
          <a:ln/>
        </p:spPr>
        <p:txBody>
          <a:bodyPr/>
          <a:lstStyle>
            <a:lvl1pPr>
              <a:defRPr/>
            </a:lvl1pPr>
          </a:lstStyle>
          <a:p>
            <a:pPr>
              <a:defRPr/>
            </a:pPr>
            <a:fld id="{E1B849A4-CB83-48AF-945C-88EDDF9113A3}" type="slidenum">
              <a:rPr lang="en-US">
                <a:solidFill>
                  <a:prstClr val="white"/>
                </a:solidFill>
              </a:rPr>
              <a:pPr>
                <a:defRPr/>
              </a:pPr>
              <a:t>‹#›</a:t>
            </a:fld>
            <a:endParaRPr lang="en-US" dirty="0">
              <a:solidFill>
                <a:prstClr val="white"/>
              </a:solidFill>
            </a:endParaRPr>
          </a:p>
        </p:txBody>
      </p:sp>
      <p:sp>
        <p:nvSpPr>
          <p:cNvPr id="11" name="Text Placeholder 10"/>
          <p:cNvSpPr>
            <a:spLocks noGrp="1"/>
          </p:cNvSpPr>
          <p:nvPr>
            <p:ph type="body" sz="quarter" idx="14" hasCustomPrompt="1"/>
          </p:nvPr>
        </p:nvSpPr>
        <p:spPr>
          <a:xfrm>
            <a:off x="5517515" y="5130800"/>
            <a:ext cx="2916237" cy="284479"/>
          </a:xfrm>
          <a:prstGeom prst="rect">
            <a:avLst/>
          </a:prstGeom>
        </p:spPr>
        <p:txBody>
          <a:bodyPr/>
          <a:lstStyle>
            <a:lvl1pPr>
              <a:defRPr sz="1400" b="1">
                <a:latin typeface="Arial Narrow" pitchFamily="34" charset="0"/>
              </a:defRPr>
            </a:lvl1pPr>
          </a:lstStyle>
          <a:p>
            <a:pPr lvl="0"/>
            <a:r>
              <a:rPr lang="en-US" b="1" dirty="0" smtClean="0">
                <a:latin typeface="Arial Narrow" pitchFamily="34" charset="0"/>
              </a:rPr>
              <a:t>Name</a:t>
            </a:r>
            <a:endParaRPr lang="en-US" dirty="0"/>
          </a:p>
        </p:txBody>
      </p:sp>
      <p:sp>
        <p:nvSpPr>
          <p:cNvPr id="12" name="TextBox 11"/>
          <p:cNvSpPr txBox="1"/>
          <p:nvPr userDrawn="1"/>
        </p:nvSpPr>
        <p:spPr>
          <a:xfrm>
            <a:off x="5517515" y="4978400"/>
            <a:ext cx="2235200" cy="246221"/>
          </a:xfrm>
          <a:prstGeom prst="rect">
            <a:avLst/>
          </a:prstGeom>
          <a:noFill/>
        </p:spPr>
        <p:txBody>
          <a:bodyPr wrap="square" rtlCol="0">
            <a:spAutoFit/>
          </a:bodyPr>
          <a:lstStyle/>
          <a:p>
            <a:pPr fontAlgn="base">
              <a:spcBef>
                <a:spcPct val="0"/>
              </a:spcBef>
              <a:spcAft>
                <a:spcPct val="0"/>
              </a:spcAft>
            </a:pPr>
            <a:r>
              <a:rPr lang="en-US" sz="1000" b="1" i="1" dirty="0">
                <a:solidFill>
                  <a:srgbClr val="1C295B"/>
                </a:solidFill>
                <a:latin typeface="Arial Narrow" pitchFamily="34" charset="0"/>
                <a:cs typeface="Times New Roman" pitchFamily="18" charset="0"/>
                <a:sym typeface="Wingdings" pitchFamily="2" charset="2"/>
              </a:rPr>
              <a:t>Presented to:</a:t>
            </a:r>
            <a:endParaRPr lang="en-US" sz="1000" b="1" i="1" dirty="0">
              <a:solidFill>
                <a:srgbClr val="1C295B"/>
              </a:solidFill>
              <a:cs typeface="Times New Roman" pitchFamily="18" charset="0"/>
              <a:sym typeface="Wingdings" pitchFamily="2" charset="2"/>
            </a:endParaRPr>
          </a:p>
        </p:txBody>
      </p:sp>
      <p:sp>
        <p:nvSpPr>
          <p:cNvPr id="9" name="TextBox 8"/>
          <p:cNvSpPr txBox="1"/>
          <p:nvPr userDrawn="1"/>
        </p:nvSpPr>
        <p:spPr>
          <a:xfrm>
            <a:off x="5517515" y="5679440"/>
            <a:ext cx="1849120" cy="246221"/>
          </a:xfrm>
          <a:prstGeom prst="rect">
            <a:avLst/>
          </a:prstGeom>
          <a:noFill/>
        </p:spPr>
        <p:txBody>
          <a:bodyPr wrap="square" rtlCol="0">
            <a:spAutoFit/>
          </a:bodyPr>
          <a:lstStyle/>
          <a:p>
            <a:pPr fontAlgn="base">
              <a:spcBef>
                <a:spcPct val="0"/>
              </a:spcBef>
              <a:spcAft>
                <a:spcPct val="0"/>
              </a:spcAft>
            </a:pPr>
            <a:r>
              <a:rPr lang="en-US" sz="1000" b="1" i="1" dirty="0">
                <a:solidFill>
                  <a:srgbClr val="1C295B"/>
                </a:solidFill>
                <a:latin typeface="Arial Narrow" pitchFamily="34" charset="0"/>
                <a:cs typeface="Times New Roman" pitchFamily="18" charset="0"/>
                <a:sym typeface="Wingdings" pitchFamily="2" charset="2"/>
              </a:rPr>
              <a:t>Presented by:</a:t>
            </a:r>
          </a:p>
        </p:txBody>
      </p:sp>
      <p:sp>
        <p:nvSpPr>
          <p:cNvPr id="10" name="Text Placeholder 10"/>
          <p:cNvSpPr>
            <a:spLocks noGrp="1"/>
          </p:cNvSpPr>
          <p:nvPr>
            <p:ph type="body" sz="quarter" idx="16" hasCustomPrompt="1"/>
          </p:nvPr>
        </p:nvSpPr>
        <p:spPr>
          <a:xfrm>
            <a:off x="5517515" y="5831840"/>
            <a:ext cx="2916237" cy="284479"/>
          </a:xfrm>
          <a:prstGeom prst="rect">
            <a:avLst/>
          </a:prstGeom>
        </p:spPr>
        <p:txBody>
          <a:bodyPr/>
          <a:lstStyle>
            <a:lvl1pPr>
              <a:defRPr sz="1400" b="1">
                <a:latin typeface="Arial Narrow" pitchFamily="34" charset="0"/>
              </a:defRPr>
            </a:lvl1pPr>
          </a:lstStyle>
          <a:p>
            <a:pPr lvl="0"/>
            <a:r>
              <a:rPr lang="en-US" b="1" dirty="0" smtClean="0">
                <a:latin typeface="Arial Narrow" pitchFamily="34" charset="0"/>
              </a:rPr>
              <a:t>Name</a:t>
            </a:r>
            <a:endParaRPr lang="en-US" dirty="0"/>
          </a:p>
        </p:txBody>
      </p:sp>
      <p:sp>
        <p:nvSpPr>
          <p:cNvPr id="15" name="Text Placeholder 14"/>
          <p:cNvSpPr>
            <a:spLocks noGrp="1"/>
          </p:cNvSpPr>
          <p:nvPr>
            <p:ph type="body" sz="quarter" idx="18" hasCustomPrompt="1"/>
          </p:nvPr>
        </p:nvSpPr>
        <p:spPr>
          <a:xfrm>
            <a:off x="7324725" y="4734559"/>
            <a:ext cx="1250950" cy="223203"/>
          </a:xfrm>
          <a:prstGeom prst="rect">
            <a:avLst/>
          </a:prstGeom>
        </p:spPr>
        <p:txBody>
          <a:bodyPr/>
          <a:lstStyle>
            <a:lvl1pPr>
              <a:defRPr sz="1100" b="1" i="1" baseline="0">
                <a:latin typeface="+mn-lt"/>
              </a:defRPr>
            </a:lvl1pPr>
          </a:lstStyle>
          <a:p>
            <a:pPr lvl="0"/>
            <a:r>
              <a:rPr lang="en-US" sz="1100" b="1" i="1" dirty="0" smtClean="0">
                <a:latin typeface="+mn-lt"/>
              </a:rPr>
              <a:t>Day Month Year</a:t>
            </a:r>
            <a:endParaRPr lang="en-US" dirty="0"/>
          </a:p>
        </p:txBody>
      </p:sp>
      <p:sp>
        <p:nvSpPr>
          <p:cNvPr id="17" name="Text Placeholder 16"/>
          <p:cNvSpPr>
            <a:spLocks noGrp="1"/>
          </p:cNvSpPr>
          <p:nvPr>
            <p:ph type="body" sz="quarter" idx="19" hasCustomPrompt="1"/>
          </p:nvPr>
        </p:nvSpPr>
        <p:spPr>
          <a:xfrm>
            <a:off x="5517515" y="5435600"/>
            <a:ext cx="2946400" cy="233363"/>
          </a:xfrm>
          <a:prstGeom prst="rect">
            <a:avLst/>
          </a:prstGeom>
        </p:spPr>
        <p:txBody>
          <a:bodyPr/>
          <a:lstStyle>
            <a:lvl1pPr>
              <a:defRPr sz="900" b="0">
                <a:latin typeface="+mj-lt"/>
              </a:defRPr>
            </a:lvl1pPr>
          </a:lstStyle>
          <a:p>
            <a:pPr lvl="0"/>
            <a:r>
              <a:rPr lang="en-US" sz="900" b="1" dirty="0" smtClean="0">
                <a:latin typeface="+mj-lt"/>
              </a:rPr>
              <a:t>Title</a:t>
            </a:r>
            <a:endParaRPr lang="en-US" dirty="0"/>
          </a:p>
        </p:txBody>
      </p:sp>
      <p:sp>
        <p:nvSpPr>
          <p:cNvPr id="18" name="Text Placeholder 16"/>
          <p:cNvSpPr>
            <a:spLocks noGrp="1"/>
          </p:cNvSpPr>
          <p:nvPr>
            <p:ph type="body" sz="quarter" idx="20" hasCustomPrompt="1"/>
          </p:nvPr>
        </p:nvSpPr>
        <p:spPr>
          <a:xfrm>
            <a:off x="5517515" y="6136640"/>
            <a:ext cx="2946400" cy="233363"/>
          </a:xfrm>
          <a:prstGeom prst="rect">
            <a:avLst/>
          </a:prstGeom>
        </p:spPr>
        <p:txBody>
          <a:bodyPr/>
          <a:lstStyle>
            <a:lvl1pPr>
              <a:defRPr sz="900" b="0">
                <a:latin typeface="+mj-lt"/>
              </a:defRPr>
            </a:lvl1pPr>
          </a:lstStyle>
          <a:p>
            <a:pPr lvl="0"/>
            <a:r>
              <a:rPr lang="en-US" sz="900" b="1" dirty="0" smtClean="0">
                <a:latin typeface="+mj-lt"/>
              </a:rPr>
              <a:t>Title</a:t>
            </a:r>
            <a:endParaRPr lang="en-US" dirty="0"/>
          </a:p>
        </p:txBody>
      </p:sp>
      <p:sp>
        <p:nvSpPr>
          <p:cNvPr id="13" name="Line 10"/>
          <p:cNvSpPr>
            <a:spLocks noChangeShapeType="1"/>
          </p:cNvSpPr>
          <p:nvPr userDrawn="1"/>
        </p:nvSpPr>
        <p:spPr bwMode="auto">
          <a:xfrm rot="5400000" flipH="1" flipV="1">
            <a:off x="6985794" y="3455194"/>
            <a:ext cx="0" cy="3017838"/>
          </a:xfrm>
          <a:prstGeom prst="line">
            <a:avLst/>
          </a:prstGeom>
          <a:noFill/>
          <a:ln w="12700">
            <a:solidFill>
              <a:srgbClr val="897F3A"/>
            </a:solidFill>
            <a:round/>
            <a:headEnd type="diamond" w="sm" len="sm"/>
            <a:tailEnd type="diamond" w="sm" len="sm"/>
          </a:ln>
        </p:spPr>
        <p:txBody>
          <a:bodyPr wrap="none" anchor="ctr"/>
          <a:lstStyle/>
          <a:p>
            <a:pPr>
              <a:defRPr/>
            </a:pPr>
            <a:endParaRPr lang="en-US" kern="0" dirty="0">
              <a:solidFill>
                <a:sysClr val="windowText" lastClr="000000"/>
              </a:solidFill>
              <a:cs typeface="Times New Roman" pitchFamily="18" charset="0"/>
              <a:sym typeface="Wingdings" pitchFamily="2" charset="2"/>
            </a:endParaRPr>
          </a:p>
        </p:txBody>
      </p:sp>
      <p:sp>
        <p:nvSpPr>
          <p:cNvPr id="14" name="Line 9"/>
          <p:cNvSpPr>
            <a:spLocks noChangeShapeType="1"/>
          </p:cNvSpPr>
          <p:nvPr userDrawn="1"/>
        </p:nvSpPr>
        <p:spPr bwMode="auto">
          <a:xfrm rot="5400000" flipH="1" flipV="1">
            <a:off x="6985794" y="4915694"/>
            <a:ext cx="0" cy="3017838"/>
          </a:xfrm>
          <a:prstGeom prst="line">
            <a:avLst/>
          </a:prstGeom>
          <a:noFill/>
          <a:ln w="12700">
            <a:solidFill>
              <a:srgbClr val="897F3A"/>
            </a:solidFill>
            <a:round/>
            <a:headEnd type="diamond" w="sm" len="sm"/>
            <a:tailEnd type="diamond" w="sm" len="sm"/>
          </a:ln>
        </p:spPr>
        <p:txBody>
          <a:bodyPr wrap="none" anchor="ctr"/>
          <a:lstStyle/>
          <a:p>
            <a:pPr>
              <a:defRPr/>
            </a:pPr>
            <a:endParaRPr lang="en-US" kern="0" dirty="0">
              <a:solidFill>
                <a:sysClr val="windowText" lastClr="000000"/>
              </a:solidFill>
              <a:cs typeface="Times New Roman" pitchFamily="18" charset="0"/>
              <a:sym typeface="Wingdings" pitchFamily="2" charset="2"/>
            </a:endParaRPr>
          </a:p>
        </p:txBody>
      </p:sp>
    </p:spTree>
    <p:extLst>
      <p:ext uri="{BB962C8B-B14F-4D97-AF65-F5344CB8AC3E}">
        <p14:creationId xmlns:p14="http://schemas.microsoft.com/office/powerpoint/2010/main" val="2822658746"/>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5_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5343896" y="6604000"/>
            <a:ext cx="1520412" cy="254000"/>
          </a:xfrm>
        </p:spPr>
        <p:txBody>
          <a:bodyPr/>
          <a:lstStyle/>
          <a:p>
            <a:fld id="{531DD5F9-5096-4F70-81A1-62488CA6B35E}" type="slidenum">
              <a:rPr lang="en-US">
                <a:solidFill>
                  <a:prstClr val="white"/>
                </a:solidFill>
              </a:rPr>
              <a:pPr/>
              <a:t>‹#›</a:t>
            </a:fld>
            <a:endParaRPr lang="en-US" dirty="0">
              <a:solidFill>
                <a:prstClr val="white"/>
              </a:solidFill>
            </a:endParaRPr>
          </a:p>
        </p:txBody>
      </p:sp>
      <p:sp>
        <p:nvSpPr>
          <p:cNvPr id="9" name="Footer Placeholder 8"/>
          <p:cNvSpPr>
            <a:spLocks noGrp="1"/>
          </p:cNvSpPr>
          <p:nvPr>
            <p:ph type="ftr" sz="quarter" idx="13"/>
          </p:nvPr>
        </p:nvSpPr>
        <p:spPr>
          <a:xfrm flipV="1">
            <a:off x="-1" y="6958940"/>
            <a:ext cx="5130141" cy="45719"/>
          </a:xfrm>
          <a:prstGeom prst="rect">
            <a:avLst/>
          </a:prstGeom>
        </p:spPr>
        <p:txBody>
          <a:bodyPr/>
          <a:lstStyle>
            <a:lvl1pPr>
              <a:defRPr sz="800"/>
            </a:lvl1pPr>
          </a:lstStyle>
          <a:p>
            <a:pPr fontAlgn="base">
              <a:spcBef>
                <a:spcPct val="0"/>
              </a:spcBef>
              <a:spcAft>
                <a:spcPct val="0"/>
              </a:spcAft>
            </a:pPr>
            <a:endParaRPr lang="en-US" b="1" dirty="0">
              <a:solidFill>
                <a:srgbClr val="002060"/>
              </a:solidFill>
              <a:cs typeface="Times New Roman" pitchFamily="18" charset="0"/>
              <a:sym typeface="Wingdings" pitchFamily="2" charset="2"/>
            </a:endParaRPr>
          </a:p>
        </p:txBody>
      </p:sp>
    </p:spTree>
    <p:extLst>
      <p:ext uri="{BB962C8B-B14F-4D97-AF65-F5344CB8AC3E}">
        <p14:creationId xmlns:p14="http://schemas.microsoft.com/office/powerpoint/2010/main" val="20033552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jpeg"/><Relationship Id="rId5" Type="http://schemas.openxmlformats.org/officeDocument/2006/relationships/slideLayout" Target="../slideLayouts/slideLayout16.xml"/><Relationship Id="rId10" Type="http://schemas.openxmlformats.org/officeDocument/2006/relationships/image" Target="../media/image4.jpeg"/><Relationship Id="rId4" Type="http://schemas.openxmlformats.org/officeDocument/2006/relationships/slideLayout" Target="../slideLayouts/slideLayout15.xml"/><Relationship Id="rId9" Type="http://schemas.openxmlformats.org/officeDocument/2006/relationships/image" Target="../media/image3.jpeg"/></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21.xml"/><Relationship Id="rId7" Type="http://schemas.openxmlformats.org/officeDocument/2006/relationships/slideLayout" Target="../slideLayouts/slideLayout25.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image" Target="../media/image5.jpeg"/><Relationship Id="rId5" Type="http://schemas.openxmlformats.org/officeDocument/2006/relationships/slideLayout" Target="../slideLayouts/slideLayout23.xml"/><Relationship Id="rId10" Type="http://schemas.openxmlformats.org/officeDocument/2006/relationships/image" Target="../media/image4.jpeg"/><Relationship Id="rId4" Type="http://schemas.openxmlformats.org/officeDocument/2006/relationships/slideLayout" Target="../slideLayouts/slideLayout22.xml"/><Relationship Id="rId9"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rgbClr val="9CA9C8">
                <a:alpha val="65000"/>
              </a:srgbClr>
            </a:gs>
            <a:gs pos="30000">
              <a:schemeClr val="bg1">
                <a:alpha val="0"/>
              </a:schemeClr>
            </a:gs>
          </a:gsLst>
          <a:lin ang="17400000" scaled="0"/>
          <a:tileRect/>
        </a:gradFill>
        <a:effectLst/>
      </p:bgPr>
    </p:bg>
    <p:spTree>
      <p:nvGrpSpPr>
        <p:cNvPr id="1" name=""/>
        <p:cNvGrpSpPr/>
        <p:nvPr/>
      </p:nvGrpSpPr>
      <p:grpSpPr>
        <a:xfrm>
          <a:off x="0" y="0"/>
          <a:ext cx="0" cy="0"/>
          <a:chOff x="0" y="0"/>
          <a:chExt cx="0" cy="0"/>
        </a:xfrm>
      </p:grpSpPr>
      <p:pic>
        <p:nvPicPr>
          <p:cNvPr id="1026" name="Picture 12" descr="Wave-Rope-Footer.jpg"/>
          <p:cNvPicPr>
            <a:picLocks noChangeAspect="1"/>
          </p:cNvPicPr>
          <p:nvPr/>
        </p:nvPicPr>
        <p:blipFill>
          <a:blip r:embed="rId13" cstate="print"/>
          <a:srcRect/>
          <a:stretch>
            <a:fillRect/>
          </a:stretch>
        </p:blipFill>
        <p:spPr bwMode="auto">
          <a:xfrm>
            <a:off x="0" y="6581775"/>
            <a:ext cx="9144000" cy="276225"/>
          </a:xfrm>
          <a:prstGeom prst="rect">
            <a:avLst/>
          </a:prstGeom>
          <a:noFill/>
          <a:ln w="9525">
            <a:noFill/>
            <a:miter lim="800000"/>
            <a:headEnd/>
            <a:tailEnd/>
          </a:ln>
        </p:spPr>
      </p:pic>
      <p:pic>
        <p:nvPicPr>
          <p:cNvPr id="1027" name="Picture 11" descr="Wave-Rope-header-960.jpg"/>
          <p:cNvPicPr>
            <a:picLocks noChangeAspect="1"/>
          </p:cNvPicPr>
          <p:nvPr/>
        </p:nvPicPr>
        <p:blipFill>
          <a:blip r:embed="rId14" cstate="print"/>
          <a:srcRect/>
          <a:stretch>
            <a:fillRect/>
          </a:stretch>
        </p:blipFill>
        <p:spPr bwMode="auto">
          <a:xfrm>
            <a:off x="0" y="0"/>
            <a:ext cx="9144000" cy="914400"/>
          </a:xfrm>
          <a:prstGeom prst="rect">
            <a:avLst/>
          </a:prstGeom>
          <a:noFill/>
          <a:ln w="9525">
            <a:noFill/>
            <a:miter lim="800000"/>
            <a:headEnd/>
            <a:tailEnd/>
          </a:ln>
        </p:spPr>
      </p:pic>
      <p:sp>
        <p:nvSpPr>
          <p:cNvPr id="2" name="Title Placeholder 1"/>
          <p:cNvSpPr>
            <a:spLocks noGrp="1"/>
          </p:cNvSpPr>
          <p:nvPr>
            <p:ph type="title"/>
          </p:nvPr>
        </p:nvSpPr>
        <p:spPr>
          <a:xfrm>
            <a:off x="457200" y="0"/>
            <a:ext cx="8229600" cy="752475"/>
          </a:xfrm>
          <a:prstGeom prst="rect">
            <a:avLst/>
          </a:prstGeom>
        </p:spPr>
        <p:txBody>
          <a:bodyPr vert="horz" lIns="91440" tIns="45720" rIns="91440" bIns="45720" rtlCol="0" anchor="ctr">
            <a:normAutofit/>
          </a:bodyPr>
          <a:lstStyle/>
          <a:p>
            <a:r>
              <a:rPr lang="en-US" dirty="0" smtClean="0"/>
              <a:t>Click to edit title</a:t>
            </a:r>
            <a:endParaRPr lang="en-US" dirty="0"/>
          </a:p>
        </p:txBody>
      </p:sp>
      <p:sp>
        <p:nvSpPr>
          <p:cNvPr id="6" name="Slide Number Placeholder 5"/>
          <p:cNvSpPr>
            <a:spLocks noGrp="1"/>
          </p:cNvSpPr>
          <p:nvPr>
            <p:ph type="sldNum" sz="quarter" idx="4"/>
          </p:nvPr>
        </p:nvSpPr>
        <p:spPr>
          <a:xfrm>
            <a:off x="3495675" y="6604000"/>
            <a:ext cx="2133600" cy="254000"/>
          </a:xfrm>
          <a:prstGeom prst="rect">
            <a:avLst/>
          </a:prstGeom>
        </p:spPr>
        <p:txBody>
          <a:bodyPr vert="horz" lIns="91440" tIns="45720" rIns="91440" bIns="45720" rtlCol="0" anchor="ctr"/>
          <a:lstStyle>
            <a:lvl1pPr algn="ctr">
              <a:defRPr sz="1200" smtClean="0">
                <a:solidFill>
                  <a:schemeClr val="bg1"/>
                </a:solidFill>
              </a:defRPr>
            </a:lvl1pPr>
          </a:lstStyle>
          <a:p>
            <a:pPr fontAlgn="base">
              <a:spcBef>
                <a:spcPct val="0"/>
              </a:spcBef>
              <a:spcAft>
                <a:spcPct val="0"/>
              </a:spcAft>
              <a:defRPr/>
            </a:pPr>
            <a:fld id="{0F71D980-DCB1-4795-A6E3-3037820CB4F4}" type="slidenum">
              <a:rPr lang="en-US">
                <a:solidFill>
                  <a:prstClr val="white"/>
                </a:solidFill>
                <a:cs typeface="Times New Roman" pitchFamily="18" charset="0"/>
                <a:sym typeface="Wingdings" pitchFamily="2" charset="2"/>
              </a:rPr>
              <a:pPr fontAlgn="base">
                <a:spcBef>
                  <a:spcPct val="0"/>
                </a:spcBef>
                <a:spcAft>
                  <a:spcPct val="0"/>
                </a:spcAft>
                <a:defRPr/>
              </a:pPr>
              <a:t>‹#›</a:t>
            </a:fld>
            <a:endParaRPr lang="en-US" dirty="0">
              <a:solidFill>
                <a:prstClr val="white"/>
              </a:solidFill>
              <a:cs typeface="Times New Roman" pitchFamily="18" charset="0"/>
              <a:sym typeface="Wingdings" pitchFamily="2" charset="2"/>
            </a:endParaRPr>
          </a:p>
        </p:txBody>
      </p:sp>
      <p:sp>
        <p:nvSpPr>
          <p:cNvPr id="7" name="Rectangle 6"/>
          <p:cNvSpPr/>
          <p:nvPr/>
        </p:nvSpPr>
        <p:spPr>
          <a:xfrm>
            <a:off x="4385891" y="6590526"/>
            <a:ext cx="372218" cy="276999"/>
          </a:xfrm>
          <a:prstGeom prst="rect">
            <a:avLst/>
          </a:prstGeom>
        </p:spPr>
        <p:txBody>
          <a:bodyPr wrap="none">
            <a:spAutoFit/>
          </a:bodyPr>
          <a:lstStyle/>
          <a:p>
            <a:pPr algn="ctr" fontAlgn="base">
              <a:spcBef>
                <a:spcPct val="0"/>
              </a:spcBef>
              <a:spcAft>
                <a:spcPct val="0"/>
              </a:spcAft>
            </a:pPr>
            <a:fld id="{FC2E114B-E2B2-4115-9F42-B354EA0B1697}" type="slidenum">
              <a:rPr lang="en-US" sz="1200">
                <a:solidFill>
                  <a:prstClr val="white"/>
                </a:solidFill>
                <a:cs typeface="Times New Roman" pitchFamily="18" charset="0"/>
                <a:sym typeface="Wingdings" pitchFamily="2" charset="2"/>
              </a:rPr>
              <a:pPr algn="ctr" fontAlgn="base">
                <a:spcBef>
                  <a:spcPct val="0"/>
                </a:spcBef>
                <a:spcAft>
                  <a:spcPct val="0"/>
                </a:spcAft>
              </a:pPr>
              <a:t>‹#›</a:t>
            </a:fld>
            <a:endParaRPr lang="en-US" sz="1200" dirty="0">
              <a:solidFill>
                <a:prstClr val="white"/>
              </a:solidFill>
              <a:cs typeface="Times New Roman" pitchFamily="18" charset="0"/>
              <a:sym typeface="Wingdings" pitchFamily="2" charset="2"/>
            </a:endParaRPr>
          </a:p>
        </p:txBody>
      </p:sp>
    </p:spTree>
    <p:extLst>
      <p:ext uri="{BB962C8B-B14F-4D97-AF65-F5344CB8AC3E}">
        <p14:creationId xmlns:p14="http://schemas.microsoft.com/office/powerpoint/2010/main" val="18098803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rtl="0" eaLnBrk="1" fontAlgn="base" hangingPunct="1">
        <a:spcBef>
          <a:spcPct val="0"/>
        </a:spcBef>
        <a:spcAft>
          <a:spcPct val="0"/>
        </a:spcAft>
        <a:defRPr sz="3600" b="1" kern="1200">
          <a:solidFill>
            <a:schemeClr val="bg1"/>
          </a:solidFill>
          <a:effectLst>
            <a:outerShdw blurRad="50800" dist="38100" dir="5400000" algn="t" rotWithShape="0">
              <a:prstClr val="black">
                <a:alpha val="40000"/>
              </a:prstClr>
            </a:outerShdw>
          </a:effectLst>
          <a:latin typeface="+mj-lt"/>
          <a:ea typeface="+mj-ea"/>
          <a:cs typeface="+mj-cs"/>
        </a:defRPr>
      </a:lvl1pPr>
      <a:lvl2pPr algn="ctr" rtl="0" eaLnBrk="1" fontAlgn="base" hangingPunct="1">
        <a:spcBef>
          <a:spcPct val="0"/>
        </a:spcBef>
        <a:spcAft>
          <a:spcPct val="0"/>
        </a:spcAft>
        <a:defRPr sz="3600" b="1">
          <a:solidFill>
            <a:schemeClr val="bg1"/>
          </a:solidFill>
          <a:latin typeface="Arial" charset="0"/>
        </a:defRPr>
      </a:lvl2pPr>
      <a:lvl3pPr algn="ctr" rtl="0" eaLnBrk="1" fontAlgn="base" hangingPunct="1">
        <a:spcBef>
          <a:spcPct val="0"/>
        </a:spcBef>
        <a:spcAft>
          <a:spcPct val="0"/>
        </a:spcAft>
        <a:defRPr sz="3600" b="1">
          <a:solidFill>
            <a:schemeClr val="bg1"/>
          </a:solidFill>
          <a:latin typeface="Arial" charset="0"/>
        </a:defRPr>
      </a:lvl3pPr>
      <a:lvl4pPr algn="ctr" rtl="0" eaLnBrk="1" fontAlgn="base" hangingPunct="1">
        <a:spcBef>
          <a:spcPct val="0"/>
        </a:spcBef>
        <a:spcAft>
          <a:spcPct val="0"/>
        </a:spcAft>
        <a:defRPr sz="3600" b="1">
          <a:solidFill>
            <a:schemeClr val="bg1"/>
          </a:solidFill>
          <a:latin typeface="Arial" charset="0"/>
        </a:defRPr>
      </a:lvl4pPr>
      <a:lvl5pPr algn="ctr" rtl="0" eaLnBrk="1" fontAlgn="base" hangingPunct="1">
        <a:spcBef>
          <a:spcPct val="0"/>
        </a:spcBef>
        <a:spcAft>
          <a:spcPct val="0"/>
        </a:spcAft>
        <a:defRPr sz="3600" b="1">
          <a:solidFill>
            <a:schemeClr val="bg1"/>
          </a:solidFill>
          <a:latin typeface="Arial" charset="0"/>
        </a:defRPr>
      </a:lvl5pPr>
      <a:lvl6pPr marL="457200" algn="ctr" rtl="0" eaLnBrk="1" fontAlgn="base" hangingPunct="1">
        <a:spcBef>
          <a:spcPct val="0"/>
        </a:spcBef>
        <a:spcAft>
          <a:spcPct val="0"/>
        </a:spcAft>
        <a:defRPr sz="3600" b="1">
          <a:solidFill>
            <a:schemeClr val="bg1"/>
          </a:solidFill>
          <a:latin typeface="Arial" charset="0"/>
        </a:defRPr>
      </a:lvl6pPr>
      <a:lvl7pPr marL="914400" algn="ctr" rtl="0" eaLnBrk="1" fontAlgn="base" hangingPunct="1">
        <a:spcBef>
          <a:spcPct val="0"/>
        </a:spcBef>
        <a:spcAft>
          <a:spcPct val="0"/>
        </a:spcAft>
        <a:defRPr sz="3600" b="1">
          <a:solidFill>
            <a:schemeClr val="bg1"/>
          </a:solidFill>
          <a:latin typeface="Arial" charset="0"/>
        </a:defRPr>
      </a:lvl7pPr>
      <a:lvl8pPr marL="1371600" algn="ctr" rtl="0" eaLnBrk="1" fontAlgn="base" hangingPunct="1">
        <a:spcBef>
          <a:spcPct val="0"/>
        </a:spcBef>
        <a:spcAft>
          <a:spcPct val="0"/>
        </a:spcAft>
        <a:defRPr sz="3600" b="1">
          <a:solidFill>
            <a:schemeClr val="bg1"/>
          </a:solidFill>
          <a:latin typeface="Arial" charset="0"/>
        </a:defRPr>
      </a:lvl8pPr>
      <a:lvl9pPr marL="1828800" algn="ctr" rtl="0" eaLnBrk="1" fontAlgn="base" hangingPunct="1">
        <a:spcBef>
          <a:spcPct val="0"/>
        </a:spcBef>
        <a:spcAft>
          <a:spcPct val="0"/>
        </a:spcAft>
        <a:defRPr sz="3600" b="1">
          <a:solidFill>
            <a:schemeClr val="bg1"/>
          </a:solidFill>
          <a:latin typeface="Arial"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rgbClr val="9CA9C8">
                <a:alpha val="65000"/>
              </a:srgbClr>
            </a:gs>
            <a:gs pos="30000">
              <a:schemeClr val="bg1">
                <a:alpha val="0"/>
              </a:schemeClr>
            </a:gs>
          </a:gsLst>
          <a:lin ang="17400000" scaled="0"/>
          <a:tileRect/>
        </a:gradFill>
        <a:effectLst/>
      </p:bgPr>
    </p:bg>
    <p:spTree>
      <p:nvGrpSpPr>
        <p:cNvPr id="1" name=""/>
        <p:cNvGrpSpPr/>
        <p:nvPr/>
      </p:nvGrpSpPr>
      <p:grpSpPr>
        <a:xfrm>
          <a:off x="0" y="0"/>
          <a:ext cx="0" cy="0"/>
          <a:chOff x="0" y="0"/>
          <a:chExt cx="0" cy="0"/>
        </a:xfrm>
      </p:grpSpPr>
      <p:pic>
        <p:nvPicPr>
          <p:cNvPr id="16" name="Picture 15" descr="Wave-Rope-960.jpg"/>
          <p:cNvPicPr>
            <a:picLocks noChangeAspect="1"/>
          </p:cNvPicPr>
          <p:nvPr/>
        </p:nvPicPr>
        <p:blipFill>
          <a:blip r:embed="rId9" cstate="print"/>
          <a:stretch>
            <a:fillRect/>
          </a:stretch>
        </p:blipFill>
        <p:spPr>
          <a:xfrm>
            <a:off x="0" y="3505344"/>
            <a:ext cx="9144000" cy="857251"/>
          </a:xfrm>
          <a:prstGeom prst="rect">
            <a:avLst/>
          </a:prstGeom>
        </p:spPr>
      </p:pic>
      <p:pic>
        <p:nvPicPr>
          <p:cNvPr id="9" name="Picture 8" descr="NAVAIR-Seal-315.jpg"/>
          <p:cNvPicPr>
            <a:picLocks noChangeAspect="1"/>
          </p:cNvPicPr>
          <p:nvPr/>
        </p:nvPicPr>
        <p:blipFill>
          <a:blip r:embed="rId10" cstate="print"/>
          <a:stretch>
            <a:fillRect/>
          </a:stretch>
        </p:blipFill>
        <p:spPr>
          <a:xfrm>
            <a:off x="3071816" y="214314"/>
            <a:ext cx="3000375" cy="3000375"/>
          </a:xfrm>
          <a:prstGeom prst="rect">
            <a:avLst/>
          </a:prstGeom>
        </p:spPr>
      </p:pic>
      <p:sp>
        <p:nvSpPr>
          <p:cNvPr id="14" name="Slide Number Placeholder 5"/>
          <p:cNvSpPr>
            <a:spLocks noGrp="1"/>
          </p:cNvSpPr>
          <p:nvPr>
            <p:ph type="sldNum" sz="quarter" idx="4"/>
          </p:nvPr>
        </p:nvSpPr>
        <p:spPr bwMode="auto">
          <a:xfrm>
            <a:off x="3508375" y="6594477"/>
            <a:ext cx="2133600" cy="2635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ctr" eaLnBrk="0" hangingPunct="0">
              <a:lnSpc>
                <a:spcPct val="90000"/>
              </a:lnSpc>
              <a:spcBef>
                <a:spcPct val="15000"/>
              </a:spcBef>
              <a:buSzPct val="100000"/>
              <a:defRPr sz="1400">
                <a:solidFill>
                  <a:srgbClr val="CCD2E2"/>
                </a:solidFill>
                <a:latin typeface="Arial" charset="0"/>
                <a:ea typeface="+mn-ea"/>
              </a:defRPr>
            </a:lvl1pPr>
          </a:lstStyle>
          <a:p>
            <a:pPr fontAlgn="base">
              <a:spcAft>
                <a:spcPct val="0"/>
              </a:spcAft>
              <a:defRPr/>
            </a:pPr>
            <a:fld id="{A4D5BE8C-2657-4567-B17B-739472F0EE4D}" type="slidenum">
              <a:rPr lang="en-US" b="1"/>
              <a:pPr fontAlgn="base">
                <a:spcAft>
                  <a:spcPct val="0"/>
                </a:spcAft>
                <a:defRPr/>
              </a:pPr>
              <a:t>‹#›</a:t>
            </a:fld>
            <a:endParaRPr lang="en-US" b="1" dirty="0"/>
          </a:p>
        </p:txBody>
      </p:sp>
      <p:sp>
        <p:nvSpPr>
          <p:cNvPr id="545799" name="Rectangle 7"/>
          <p:cNvSpPr>
            <a:spLocks noGrp="1" noChangeArrowheads="1"/>
          </p:cNvSpPr>
          <p:nvPr>
            <p:ph type="title"/>
          </p:nvPr>
        </p:nvSpPr>
        <p:spPr bwMode="auto">
          <a:xfrm>
            <a:off x="460375" y="3540127"/>
            <a:ext cx="8229600" cy="798513"/>
          </a:xfrm>
          <a:prstGeom prst="rect">
            <a:avLst/>
          </a:prstGeom>
          <a:noFill/>
          <a:ln w="9525">
            <a:noFill/>
            <a:miter lim="800000"/>
            <a:headEnd/>
            <a:tailEnd/>
          </a:ln>
          <a:effectLst>
            <a:outerShdw dist="35921" dir="2700000" algn="ctr" rotWithShape="0">
              <a:srgbClr val="1C2240"/>
            </a:outerShdw>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pic>
        <p:nvPicPr>
          <p:cNvPr id="7" name="Picture 6" descr="NAVAIR_Logo-Blue_depth.jpg"/>
          <p:cNvPicPr>
            <a:picLocks noChangeAspect="1"/>
          </p:cNvPicPr>
          <p:nvPr/>
        </p:nvPicPr>
        <p:blipFill>
          <a:blip r:embed="rId11" cstate="print"/>
          <a:stretch>
            <a:fillRect/>
          </a:stretch>
        </p:blipFill>
        <p:spPr>
          <a:xfrm>
            <a:off x="7730181" y="6602104"/>
            <a:ext cx="1400175" cy="228600"/>
          </a:xfrm>
          <a:prstGeom prst="rect">
            <a:avLst/>
          </a:prstGeom>
        </p:spPr>
      </p:pic>
    </p:spTree>
    <p:extLst>
      <p:ext uri="{BB962C8B-B14F-4D97-AF65-F5344CB8AC3E}">
        <p14:creationId xmlns:p14="http://schemas.microsoft.com/office/powerpoint/2010/main" val="542682113"/>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8" r:id="rId3"/>
    <p:sldLayoutId id="2147483679" r:id="rId4"/>
    <p:sldLayoutId id="2147483680" r:id="rId5"/>
    <p:sldLayoutId id="2147483681" r:id="rId6"/>
    <p:sldLayoutId id="2147483682" r:id="rId7"/>
  </p:sldLayoutIdLst>
  <p:transition/>
  <p:timing>
    <p:tnLst>
      <p:par>
        <p:cTn id="1" dur="indefinite" restart="never" nodeType="tmRoot"/>
      </p:par>
    </p:tnLst>
  </p:timing>
  <p:hf hdr="0" ftr="0" dt="0"/>
  <p:txStyles>
    <p:titleStyle>
      <a:lvl1pPr algn="ctr" rtl="0" eaLnBrk="1" fontAlgn="base" hangingPunct="1">
        <a:spcBef>
          <a:spcPct val="0"/>
        </a:spcBef>
        <a:spcAft>
          <a:spcPct val="0"/>
        </a:spcAft>
        <a:defRPr sz="4000" b="1">
          <a:solidFill>
            <a:schemeClr val="bg1"/>
          </a:solidFill>
          <a:latin typeface="+mj-lt"/>
          <a:ea typeface="+mj-ea"/>
          <a:cs typeface="+mj-cs"/>
        </a:defRPr>
      </a:lvl1pPr>
      <a:lvl2pPr algn="ctr" rtl="0" eaLnBrk="1" fontAlgn="base" hangingPunct="1">
        <a:spcBef>
          <a:spcPct val="0"/>
        </a:spcBef>
        <a:spcAft>
          <a:spcPct val="0"/>
        </a:spcAft>
        <a:defRPr sz="4400">
          <a:solidFill>
            <a:schemeClr val="bg1"/>
          </a:solidFill>
          <a:latin typeface="Arial" charset="0"/>
          <a:ea typeface="MS PGothic" pitchFamily="34" charset="-128"/>
        </a:defRPr>
      </a:lvl2pPr>
      <a:lvl3pPr algn="ctr" rtl="0" eaLnBrk="1" fontAlgn="base" hangingPunct="1">
        <a:spcBef>
          <a:spcPct val="0"/>
        </a:spcBef>
        <a:spcAft>
          <a:spcPct val="0"/>
        </a:spcAft>
        <a:defRPr sz="4400">
          <a:solidFill>
            <a:schemeClr val="bg1"/>
          </a:solidFill>
          <a:latin typeface="Arial" charset="0"/>
          <a:ea typeface="MS PGothic" pitchFamily="34" charset="-128"/>
        </a:defRPr>
      </a:lvl3pPr>
      <a:lvl4pPr algn="ctr" rtl="0" eaLnBrk="1" fontAlgn="base" hangingPunct="1">
        <a:spcBef>
          <a:spcPct val="0"/>
        </a:spcBef>
        <a:spcAft>
          <a:spcPct val="0"/>
        </a:spcAft>
        <a:defRPr sz="4400">
          <a:solidFill>
            <a:schemeClr val="bg1"/>
          </a:solidFill>
          <a:latin typeface="Arial" charset="0"/>
          <a:ea typeface="MS PGothic" pitchFamily="34" charset="-128"/>
        </a:defRPr>
      </a:lvl4pPr>
      <a:lvl5pPr algn="ctr" rtl="0" eaLnBrk="1" fontAlgn="base" hangingPunct="1">
        <a:spcBef>
          <a:spcPct val="0"/>
        </a:spcBef>
        <a:spcAft>
          <a:spcPct val="0"/>
        </a:spcAft>
        <a:defRPr sz="4400">
          <a:solidFill>
            <a:schemeClr val="bg1"/>
          </a:solidFill>
          <a:latin typeface="Arial" charset="0"/>
          <a:ea typeface="MS PGothic" pitchFamily="34" charset="-128"/>
        </a:defRPr>
      </a:lvl5pPr>
      <a:lvl6pPr marL="457200" algn="ctr" rtl="0" eaLnBrk="1" fontAlgn="base" hangingPunct="1">
        <a:spcBef>
          <a:spcPct val="0"/>
        </a:spcBef>
        <a:spcAft>
          <a:spcPct val="0"/>
        </a:spcAft>
        <a:defRPr sz="4400">
          <a:solidFill>
            <a:schemeClr val="bg1"/>
          </a:solidFill>
          <a:latin typeface="Arial" charset="0"/>
          <a:ea typeface="MS PGothic" pitchFamily="34" charset="-128"/>
        </a:defRPr>
      </a:lvl6pPr>
      <a:lvl7pPr marL="914400" algn="ctr" rtl="0" eaLnBrk="1" fontAlgn="base" hangingPunct="1">
        <a:spcBef>
          <a:spcPct val="0"/>
        </a:spcBef>
        <a:spcAft>
          <a:spcPct val="0"/>
        </a:spcAft>
        <a:defRPr sz="4400">
          <a:solidFill>
            <a:schemeClr val="bg1"/>
          </a:solidFill>
          <a:latin typeface="Arial" charset="0"/>
          <a:ea typeface="MS PGothic" pitchFamily="34" charset="-128"/>
        </a:defRPr>
      </a:lvl7pPr>
      <a:lvl8pPr marL="1371600" algn="ctr" rtl="0" eaLnBrk="1" fontAlgn="base" hangingPunct="1">
        <a:spcBef>
          <a:spcPct val="0"/>
        </a:spcBef>
        <a:spcAft>
          <a:spcPct val="0"/>
        </a:spcAft>
        <a:defRPr sz="4400">
          <a:solidFill>
            <a:schemeClr val="bg1"/>
          </a:solidFill>
          <a:latin typeface="Arial" charset="0"/>
          <a:ea typeface="MS PGothic" pitchFamily="34" charset="-128"/>
        </a:defRPr>
      </a:lvl8pPr>
      <a:lvl9pPr marL="1828800" algn="ctr" rtl="0" eaLnBrk="1" fontAlgn="base" hangingPunct="1">
        <a:spcBef>
          <a:spcPct val="0"/>
        </a:spcBef>
        <a:spcAft>
          <a:spcPct val="0"/>
        </a:spcAft>
        <a:defRPr sz="4400">
          <a:solidFill>
            <a:schemeClr val="bg1"/>
          </a:solidFill>
          <a:latin typeface="Arial" charset="0"/>
          <a:ea typeface="MS PGothic" pitchFamily="34" charset="-128"/>
        </a:defRPr>
      </a:lvl9pPr>
    </p:titleStyle>
    <p:bodyStyle>
      <a:lvl1pPr marL="342900" indent="-342900" algn="l" rtl="0" eaLnBrk="1" fontAlgn="base" hangingPunct="1">
        <a:spcBef>
          <a:spcPct val="20000"/>
        </a:spcBef>
        <a:spcAft>
          <a:spcPct val="0"/>
        </a:spcAft>
        <a:defRPr sz="3200">
          <a:solidFill>
            <a:srgbClr val="1C2240"/>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143000" indent="-228600" algn="l" rtl="0" eaLnBrk="1" fontAlgn="base" hangingPunct="1">
        <a:spcBef>
          <a:spcPct val="20000"/>
        </a:spcBef>
        <a:spcAft>
          <a:spcPct val="0"/>
        </a:spcAft>
        <a:buChar char="•"/>
        <a:defRPr sz="2400">
          <a:solidFill>
            <a:schemeClr val="tx1"/>
          </a:solidFill>
          <a:latin typeface="+mn-lt"/>
          <a:ea typeface="+mn-ea"/>
        </a:defRPr>
      </a:lvl3pPr>
      <a:lvl4pPr marL="1600200" indent="-228600" algn="l" rtl="0" eaLnBrk="1" fontAlgn="base" hangingPunct="1">
        <a:spcBef>
          <a:spcPct val="20000"/>
        </a:spcBef>
        <a:spcAft>
          <a:spcPct val="0"/>
        </a:spcAft>
        <a:buChar char="–"/>
        <a:defRPr sz="2000">
          <a:solidFill>
            <a:schemeClr val="tx1"/>
          </a:solidFill>
          <a:latin typeface="+mn-lt"/>
          <a:ea typeface="+mn-ea"/>
        </a:defRPr>
      </a:lvl4pPr>
      <a:lvl5pPr marL="2057400" indent="-228600" algn="l" rtl="0" eaLnBrk="1" fontAlgn="base" hangingPunct="1">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rgbClr val="9CA9C8">
                <a:alpha val="65000"/>
              </a:srgbClr>
            </a:gs>
            <a:gs pos="30000">
              <a:schemeClr val="bg1">
                <a:alpha val="0"/>
              </a:schemeClr>
            </a:gs>
          </a:gsLst>
          <a:lin ang="17400000" scaled="0"/>
          <a:tileRect/>
        </a:gradFill>
        <a:effectLst/>
      </p:bgPr>
    </p:bg>
    <p:spTree>
      <p:nvGrpSpPr>
        <p:cNvPr id="1" name=""/>
        <p:cNvGrpSpPr/>
        <p:nvPr/>
      </p:nvGrpSpPr>
      <p:grpSpPr>
        <a:xfrm>
          <a:off x="0" y="0"/>
          <a:ext cx="0" cy="0"/>
          <a:chOff x="0" y="0"/>
          <a:chExt cx="0" cy="0"/>
        </a:xfrm>
      </p:grpSpPr>
      <p:pic>
        <p:nvPicPr>
          <p:cNvPr id="16" name="Picture 15" descr="Wave-Rope-960.jpg"/>
          <p:cNvPicPr>
            <a:picLocks noChangeAspect="1"/>
          </p:cNvPicPr>
          <p:nvPr/>
        </p:nvPicPr>
        <p:blipFill>
          <a:blip r:embed="rId9" cstate="print"/>
          <a:stretch>
            <a:fillRect/>
          </a:stretch>
        </p:blipFill>
        <p:spPr>
          <a:xfrm>
            <a:off x="0" y="3505344"/>
            <a:ext cx="9144000" cy="857251"/>
          </a:xfrm>
          <a:prstGeom prst="rect">
            <a:avLst/>
          </a:prstGeom>
        </p:spPr>
      </p:pic>
      <p:pic>
        <p:nvPicPr>
          <p:cNvPr id="9" name="Picture 8" descr="NAVAIR-Seal-315.jpg"/>
          <p:cNvPicPr>
            <a:picLocks noChangeAspect="1"/>
          </p:cNvPicPr>
          <p:nvPr/>
        </p:nvPicPr>
        <p:blipFill>
          <a:blip r:embed="rId10" cstate="print"/>
          <a:stretch>
            <a:fillRect/>
          </a:stretch>
        </p:blipFill>
        <p:spPr>
          <a:xfrm>
            <a:off x="3071816" y="214314"/>
            <a:ext cx="3000375" cy="3000375"/>
          </a:xfrm>
          <a:prstGeom prst="rect">
            <a:avLst/>
          </a:prstGeom>
        </p:spPr>
      </p:pic>
      <p:sp>
        <p:nvSpPr>
          <p:cNvPr id="14" name="Slide Number Placeholder 5"/>
          <p:cNvSpPr>
            <a:spLocks noGrp="1"/>
          </p:cNvSpPr>
          <p:nvPr>
            <p:ph type="sldNum" sz="quarter" idx="4"/>
          </p:nvPr>
        </p:nvSpPr>
        <p:spPr bwMode="auto">
          <a:xfrm>
            <a:off x="3508375" y="6594477"/>
            <a:ext cx="2133600" cy="2635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ctr" eaLnBrk="0" hangingPunct="0">
              <a:lnSpc>
                <a:spcPct val="90000"/>
              </a:lnSpc>
              <a:spcBef>
                <a:spcPct val="15000"/>
              </a:spcBef>
              <a:buSzPct val="100000"/>
              <a:defRPr sz="1400">
                <a:solidFill>
                  <a:srgbClr val="CCD2E2"/>
                </a:solidFill>
                <a:latin typeface="Arial" charset="0"/>
                <a:ea typeface="+mn-ea"/>
              </a:defRPr>
            </a:lvl1pPr>
          </a:lstStyle>
          <a:p>
            <a:pPr fontAlgn="base">
              <a:spcAft>
                <a:spcPct val="0"/>
              </a:spcAft>
              <a:defRPr/>
            </a:pPr>
            <a:fld id="{A4D5BE8C-2657-4567-B17B-739472F0EE4D}" type="slidenum">
              <a:rPr lang="en-US" b="1"/>
              <a:pPr fontAlgn="base">
                <a:spcAft>
                  <a:spcPct val="0"/>
                </a:spcAft>
                <a:defRPr/>
              </a:pPr>
              <a:t>‹#›</a:t>
            </a:fld>
            <a:endParaRPr lang="en-US" b="1" dirty="0"/>
          </a:p>
        </p:txBody>
      </p:sp>
      <p:sp>
        <p:nvSpPr>
          <p:cNvPr id="545799" name="Rectangle 7"/>
          <p:cNvSpPr>
            <a:spLocks noGrp="1" noChangeArrowheads="1"/>
          </p:cNvSpPr>
          <p:nvPr>
            <p:ph type="title"/>
          </p:nvPr>
        </p:nvSpPr>
        <p:spPr bwMode="auto">
          <a:xfrm>
            <a:off x="460375" y="3540127"/>
            <a:ext cx="8229600" cy="798513"/>
          </a:xfrm>
          <a:prstGeom prst="rect">
            <a:avLst/>
          </a:prstGeom>
          <a:noFill/>
          <a:ln w="9525">
            <a:noFill/>
            <a:miter lim="800000"/>
            <a:headEnd/>
            <a:tailEnd/>
          </a:ln>
          <a:effectLst>
            <a:outerShdw dist="35921" dir="2700000" algn="ctr" rotWithShape="0">
              <a:srgbClr val="1C2240"/>
            </a:outerShdw>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pic>
        <p:nvPicPr>
          <p:cNvPr id="7" name="Picture 6" descr="NAVAIR_Logo-Blue_depth.jpg"/>
          <p:cNvPicPr>
            <a:picLocks noChangeAspect="1"/>
          </p:cNvPicPr>
          <p:nvPr/>
        </p:nvPicPr>
        <p:blipFill>
          <a:blip r:embed="rId11" cstate="print"/>
          <a:stretch>
            <a:fillRect/>
          </a:stretch>
        </p:blipFill>
        <p:spPr>
          <a:xfrm>
            <a:off x="7730181" y="6602104"/>
            <a:ext cx="1400175" cy="228600"/>
          </a:xfrm>
          <a:prstGeom prst="rect">
            <a:avLst/>
          </a:prstGeom>
        </p:spPr>
      </p:pic>
    </p:spTree>
    <p:extLst>
      <p:ext uri="{BB962C8B-B14F-4D97-AF65-F5344CB8AC3E}">
        <p14:creationId xmlns:p14="http://schemas.microsoft.com/office/powerpoint/2010/main" val="3372806557"/>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1" r:id="rId3"/>
    <p:sldLayoutId id="2147483702" r:id="rId4"/>
    <p:sldLayoutId id="2147483703" r:id="rId5"/>
    <p:sldLayoutId id="2147483704" r:id="rId6"/>
    <p:sldLayoutId id="2147483705" r:id="rId7"/>
  </p:sldLayoutIdLst>
  <p:transition/>
  <p:timing>
    <p:tnLst>
      <p:par>
        <p:cTn id="1" dur="indefinite" restart="never" nodeType="tmRoot"/>
      </p:par>
    </p:tnLst>
  </p:timing>
  <p:hf hdr="0" ftr="0" dt="0"/>
  <p:txStyles>
    <p:titleStyle>
      <a:lvl1pPr algn="ctr" rtl="0" eaLnBrk="1" fontAlgn="base" hangingPunct="1">
        <a:spcBef>
          <a:spcPct val="0"/>
        </a:spcBef>
        <a:spcAft>
          <a:spcPct val="0"/>
        </a:spcAft>
        <a:defRPr sz="4000" b="1">
          <a:solidFill>
            <a:schemeClr val="bg1"/>
          </a:solidFill>
          <a:latin typeface="+mj-lt"/>
          <a:ea typeface="+mj-ea"/>
          <a:cs typeface="+mj-cs"/>
        </a:defRPr>
      </a:lvl1pPr>
      <a:lvl2pPr algn="ctr" rtl="0" eaLnBrk="1" fontAlgn="base" hangingPunct="1">
        <a:spcBef>
          <a:spcPct val="0"/>
        </a:spcBef>
        <a:spcAft>
          <a:spcPct val="0"/>
        </a:spcAft>
        <a:defRPr sz="4400">
          <a:solidFill>
            <a:schemeClr val="bg1"/>
          </a:solidFill>
          <a:latin typeface="Arial" charset="0"/>
          <a:ea typeface="MS PGothic" pitchFamily="34" charset="-128"/>
        </a:defRPr>
      </a:lvl2pPr>
      <a:lvl3pPr algn="ctr" rtl="0" eaLnBrk="1" fontAlgn="base" hangingPunct="1">
        <a:spcBef>
          <a:spcPct val="0"/>
        </a:spcBef>
        <a:spcAft>
          <a:spcPct val="0"/>
        </a:spcAft>
        <a:defRPr sz="4400">
          <a:solidFill>
            <a:schemeClr val="bg1"/>
          </a:solidFill>
          <a:latin typeface="Arial" charset="0"/>
          <a:ea typeface="MS PGothic" pitchFamily="34" charset="-128"/>
        </a:defRPr>
      </a:lvl3pPr>
      <a:lvl4pPr algn="ctr" rtl="0" eaLnBrk="1" fontAlgn="base" hangingPunct="1">
        <a:spcBef>
          <a:spcPct val="0"/>
        </a:spcBef>
        <a:spcAft>
          <a:spcPct val="0"/>
        </a:spcAft>
        <a:defRPr sz="4400">
          <a:solidFill>
            <a:schemeClr val="bg1"/>
          </a:solidFill>
          <a:latin typeface="Arial" charset="0"/>
          <a:ea typeface="MS PGothic" pitchFamily="34" charset="-128"/>
        </a:defRPr>
      </a:lvl4pPr>
      <a:lvl5pPr algn="ctr" rtl="0" eaLnBrk="1" fontAlgn="base" hangingPunct="1">
        <a:spcBef>
          <a:spcPct val="0"/>
        </a:spcBef>
        <a:spcAft>
          <a:spcPct val="0"/>
        </a:spcAft>
        <a:defRPr sz="4400">
          <a:solidFill>
            <a:schemeClr val="bg1"/>
          </a:solidFill>
          <a:latin typeface="Arial" charset="0"/>
          <a:ea typeface="MS PGothic" pitchFamily="34" charset="-128"/>
        </a:defRPr>
      </a:lvl5pPr>
      <a:lvl6pPr marL="457200" algn="ctr" rtl="0" eaLnBrk="1" fontAlgn="base" hangingPunct="1">
        <a:spcBef>
          <a:spcPct val="0"/>
        </a:spcBef>
        <a:spcAft>
          <a:spcPct val="0"/>
        </a:spcAft>
        <a:defRPr sz="4400">
          <a:solidFill>
            <a:schemeClr val="bg1"/>
          </a:solidFill>
          <a:latin typeface="Arial" charset="0"/>
          <a:ea typeface="MS PGothic" pitchFamily="34" charset="-128"/>
        </a:defRPr>
      </a:lvl6pPr>
      <a:lvl7pPr marL="914400" algn="ctr" rtl="0" eaLnBrk="1" fontAlgn="base" hangingPunct="1">
        <a:spcBef>
          <a:spcPct val="0"/>
        </a:spcBef>
        <a:spcAft>
          <a:spcPct val="0"/>
        </a:spcAft>
        <a:defRPr sz="4400">
          <a:solidFill>
            <a:schemeClr val="bg1"/>
          </a:solidFill>
          <a:latin typeface="Arial" charset="0"/>
          <a:ea typeface="MS PGothic" pitchFamily="34" charset="-128"/>
        </a:defRPr>
      </a:lvl7pPr>
      <a:lvl8pPr marL="1371600" algn="ctr" rtl="0" eaLnBrk="1" fontAlgn="base" hangingPunct="1">
        <a:spcBef>
          <a:spcPct val="0"/>
        </a:spcBef>
        <a:spcAft>
          <a:spcPct val="0"/>
        </a:spcAft>
        <a:defRPr sz="4400">
          <a:solidFill>
            <a:schemeClr val="bg1"/>
          </a:solidFill>
          <a:latin typeface="Arial" charset="0"/>
          <a:ea typeface="MS PGothic" pitchFamily="34" charset="-128"/>
        </a:defRPr>
      </a:lvl8pPr>
      <a:lvl9pPr marL="1828800" algn="ctr" rtl="0" eaLnBrk="1" fontAlgn="base" hangingPunct="1">
        <a:spcBef>
          <a:spcPct val="0"/>
        </a:spcBef>
        <a:spcAft>
          <a:spcPct val="0"/>
        </a:spcAft>
        <a:defRPr sz="4400">
          <a:solidFill>
            <a:schemeClr val="bg1"/>
          </a:solidFill>
          <a:latin typeface="Arial" charset="0"/>
          <a:ea typeface="MS PGothic" pitchFamily="34" charset="-128"/>
        </a:defRPr>
      </a:lvl9pPr>
    </p:titleStyle>
    <p:bodyStyle>
      <a:lvl1pPr marL="342900" indent="-342900" algn="l" rtl="0" eaLnBrk="1" fontAlgn="base" hangingPunct="1">
        <a:spcBef>
          <a:spcPct val="20000"/>
        </a:spcBef>
        <a:spcAft>
          <a:spcPct val="0"/>
        </a:spcAft>
        <a:defRPr sz="3200">
          <a:solidFill>
            <a:srgbClr val="1C2240"/>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143000" indent="-228600" algn="l" rtl="0" eaLnBrk="1" fontAlgn="base" hangingPunct="1">
        <a:spcBef>
          <a:spcPct val="20000"/>
        </a:spcBef>
        <a:spcAft>
          <a:spcPct val="0"/>
        </a:spcAft>
        <a:buChar char="•"/>
        <a:defRPr sz="2400">
          <a:solidFill>
            <a:schemeClr val="tx1"/>
          </a:solidFill>
          <a:latin typeface="+mn-lt"/>
          <a:ea typeface="+mn-ea"/>
        </a:defRPr>
      </a:lvl3pPr>
      <a:lvl4pPr marL="1600200" indent="-228600" algn="l" rtl="0" eaLnBrk="1" fontAlgn="base" hangingPunct="1">
        <a:spcBef>
          <a:spcPct val="20000"/>
        </a:spcBef>
        <a:spcAft>
          <a:spcPct val="0"/>
        </a:spcAft>
        <a:buChar char="–"/>
        <a:defRPr sz="2000">
          <a:solidFill>
            <a:schemeClr val="tx1"/>
          </a:solidFill>
          <a:latin typeface="+mn-lt"/>
          <a:ea typeface="+mn-ea"/>
        </a:defRPr>
      </a:lvl4pPr>
      <a:lvl5pPr marL="2057400" indent="-228600" algn="l" rtl="0" eaLnBrk="1" fontAlgn="base" hangingPunct="1">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xml"/><Relationship Id="rId1" Type="http://schemas.openxmlformats.org/officeDocument/2006/relationships/vmlDrawing" Target="../drawings/vmlDrawing1.vml"/><Relationship Id="rId5" Type="http://schemas.openxmlformats.org/officeDocument/2006/relationships/oleObject" Target="../embeddings/oleObject1.bin"/><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endParaRPr lang="en-US" sz="3200" dirty="0"/>
          </a:p>
        </p:txBody>
      </p:sp>
      <p:sp>
        <p:nvSpPr>
          <p:cNvPr id="5" name="Content Placeholder 4"/>
          <p:cNvSpPr>
            <a:spLocks noGrp="1"/>
          </p:cNvSpPr>
          <p:nvPr>
            <p:ph idx="1"/>
          </p:nvPr>
        </p:nvSpPr>
        <p:spPr>
          <a:xfrm>
            <a:off x="457200" y="1036320"/>
            <a:ext cx="8229600" cy="5593080"/>
          </a:xfrm>
        </p:spPr>
        <p:txBody>
          <a:bodyPr>
            <a:normAutofit/>
          </a:bodyPr>
          <a:lstStyle/>
          <a:p>
            <a:endParaRPr lang="en-US" sz="1800" b="1" dirty="0"/>
          </a:p>
          <a:p>
            <a:pPr lvl="1"/>
            <a:endParaRPr lang="en-US" sz="1800" dirty="0"/>
          </a:p>
          <a:p>
            <a:endParaRPr lang="en-US" sz="2200" b="1" dirty="0"/>
          </a:p>
          <a:p>
            <a:endParaRPr lang="en-US" sz="2200" b="1" dirty="0"/>
          </a:p>
          <a:p>
            <a:endParaRPr lang="en-US" dirty="0"/>
          </a:p>
          <a:p>
            <a:pPr lvl="1"/>
            <a:endParaRPr lang="en-US" dirty="0" smtClean="0"/>
          </a:p>
          <a:p>
            <a:endParaRPr lang="en-US" dirty="0" smtClean="0"/>
          </a:p>
          <a:p>
            <a:endParaRPr lang="en-US" dirty="0"/>
          </a:p>
        </p:txBody>
      </p:sp>
      <p:sp>
        <p:nvSpPr>
          <p:cNvPr id="2" name="Rectangle 1"/>
          <p:cNvSpPr/>
          <p:nvPr/>
        </p:nvSpPr>
        <p:spPr>
          <a:xfrm>
            <a:off x="1676400" y="1295400"/>
            <a:ext cx="6096000" cy="2062103"/>
          </a:xfrm>
          <a:prstGeom prst="rect">
            <a:avLst/>
          </a:prstGeom>
        </p:spPr>
        <p:txBody>
          <a:bodyPr wrap="square">
            <a:spAutoFit/>
          </a:bodyPr>
          <a:lstStyle/>
          <a:p>
            <a:pPr algn="ctr"/>
            <a:r>
              <a:rPr lang="en-US" sz="3200" b="1" dirty="0">
                <a:solidFill>
                  <a:srgbClr val="002060"/>
                </a:solidFill>
              </a:rPr>
              <a:t>Advisory Panel on Streamlining and Codifying Acquisition Regulations	</a:t>
            </a:r>
          </a:p>
          <a:p>
            <a:pPr algn="ctr"/>
            <a:r>
              <a:rPr lang="en-US" sz="3200" b="1" dirty="0">
                <a:solidFill>
                  <a:srgbClr val="002060"/>
                </a:solidFill>
              </a:rPr>
              <a:t> NDAA 2016 - Section </a:t>
            </a:r>
            <a:r>
              <a:rPr lang="en-US" sz="3200" b="1" dirty="0" smtClean="0">
                <a:solidFill>
                  <a:srgbClr val="002060"/>
                </a:solidFill>
              </a:rPr>
              <a:t>809</a:t>
            </a:r>
            <a:endParaRPr lang="en-US" sz="3200" dirty="0"/>
          </a:p>
        </p:txBody>
      </p:sp>
      <p:sp>
        <p:nvSpPr>
          <p:cNvPr id="3" name="Rectangle 2"/>
          <p:cNvSpPr/>
          <p:nvPr/>
        </p:nvSpPr>
        <p:spPr>
          <a:xfrm>
            <a:off x="2286000" y="4495800"/>
            <a:ext cx="4572000" cy="1200329"/>
          </a:xfrm>
          <a:prstGeom prst="rect">
            <a:avLst/>
          </a:prstGeom>
        </p:spPr>
        <p:txBody>
          <a:bodyPr>
            <a:spAutoFit/>
          </a:bodyPr>
          <a:lstStyle/>
          <a:p>
            <a:pPr algn="ctr"/>
            <a:r>
              <a:rPr lang="en-US" b="1" dirty="0">
                <a:solidFill>
                  <a:prstClr val="black"/>
                </a:solidFill>
              </a:rPr>
              <a:t>Mr. James S. Meade, SES</a:t>
            </a:r>
          </a:p>
          <a:p>
            <a:pPr algn="ctr"/>
            <a:r>
              <a:rPr lang="en-US" b="1" dirty="0">
                <a:solidFill>
                  <a:prstClr val="black"/>
                </a:solidFill>
              </a:rPr>
              <a:t>Assistant Commander for Contracts</a:t>
            </a:r>
          </a:p>
          <a:p>
            <a:pPr algn="ctr"/>
            <a:r>
              <a:rPr lang="en-US" b="1" dirty="0">
                <a:solidFill>
                  <a:prstClr val="black"/>
                </a:solidFill>
              </a:rPr>
              <a:t>Naval Air Systems Command (NAVAIR)</a:t>
            </a:r>
          </a:p>
          <a:p>
            <a:pPr algn="ctr"/>
            <a:r>
              <a:rPr lang="en-US" b="1" dirty="0">
                <a:solidFill>
                  <a:prstClr val="black"/>
                </a:solidFill>
              </a:rPr>
              <a:t>22 February 2017 </a:t>
            </a:r>
          </a:p>
        </p:txBody>
      </p:sp>
    </p:spTree>
    <p:extLst>
      <p:ext uri="{BB962C8B-B14F-4D97-AF65-F5344CB8AC3E}">
        <p14:creationId xmlns:p14="http://schemas.microsoft.com/office/powerpoint/2010/main" val="20122174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sz="2800" dirty="0" smtClean="0">
                <a:latin typeface="Calibri" panose="020F0502020204030204" pitchFamily="34" charset="0"/>
                <a:cs typeface="Calibri" panose="020F0502020204030204" pitchFamily="34" charset="0"/>
              </a:rPr>
              <a:t>Improvements</a:t>
            </a:r>
            <a:endParaRPr lang="en-US" sz="2800" dirty="0">
              <a:latin typeface="Calibri" panose="020F0502020204030204" pitchFamily="34" charset="0"/>
              <a:cs typeface="Calibri" panose="020F0502020204030204" pitchFamily="34" charset="0"/>
            </a:endParaRPr>
          </a:p>
        </p:txBody>
      </p:sp>
      <p:sp>
        <p:nvSpPr>
          <p:cNvPr id="7" name="Content Placeholder 6"/>
          <p:cNvSpPr>
            <a:spLocks noGrp="1"/>
          </p:cNvSpPr>
          <p:nvPr>
            <p:ph idx="1"/>
          </p:nvPr>
        </p:nvSpPr>
        <p:spPr>
          <a:xfrm>
            <a:off x="399600" y="838200"/>
            <a:ext cx="8384400" cy="5555400"/>
          </a:xfrm>
        </p:spPr>
        <p:txBody>
          <a:bodyPr/>
          <a:lstStyle/>
          <a:p>
            <a:r>
              <a:rPr lang="en-US" sz="1800" dirty="0" smtClean="0">
                <a:cs typeface="Calibri" panose="020F0502020204030204" pitchFamily="34" charset="0"/>
              </a:rPr>
              <a:t>Why have an acquisition </a:t>
            </a:r>
            <a:r>
              <a:rPr lang="en-US" sz="1800" dirty="0">
                <a:cs typeface="Calibri" panose="020F0502020204030204" pitchFamily="34" charset="0"/>
              </a:rPr>
              <a:t>p</a:t>
            </a:r>
            <a:r>
              <a:rPr lang="en-US" sz="1800" dirty="0" smtClean="0">
                <a:cs typeface="Calibri" panose="020F0502020204030204" pitchFamily="34" charset="0"/>
              </a:rPr>
              <a:t>lanning document, such as the Navy’s </a:t>
            </a:r>
            <a:r>
              <a:rPr lang="en-US" sz="1800" dirty="0" smtClean="0"/>
              <a:t>Management </a:t>
            </a:r>
            <a:r>
              <a:rPr lang="en-US" sz="1800" dirty="0"/>
              <a:t>and Oversight </a:t>
            </a:r>
            <a:r>
              <a:rPr lang="en-US" sz="1800" dirty="0" smtClean="0"/>
              <a:t>Process for the </a:t>
            </a:r>
            <a:r>
              <a:rPr lang="en-US" sz="1800" dirty="0"/>
              <a:t>Acquisition of Services </a:t>
            </a:r>
            <a:r>
              <a:rPr lang="en-US" sz="1800" dirty="0" smtClean="0"/>
              <a:t>(</a:t>
            </a:r>
            <a:r>
              <a:rPr lang="en-US" sz="1800" dirty="0" smtClean="0">
                <a:cs typeface="Calibri" panose="020F0502020204030204" pitchFamily="34" charset="0"/>
              </a:rPr>
              <a:t>MOPAS), for contract actions under $50M FAR Part 7 threshold? (</a:t>
            </a:r>
            <a:r>
              <a:rPr lang="en-US" sz="1800" dirty="0">
                <a:cs typeface="Calibri" panose="020F0502020204030204" pitchFamily="34" charset="0"/>
              </a:rPr>
              <a:t>DFARS Part 207.103(d)(i)(B</a:t>
            </a:r>
            <a:r>
              <a:rPr lang="en-US" sz="1800" dirty="0" smtClean="0">
                <a:cs typeface="Calibri" panose="020F0502020204030204" pitchFamily="34" charset="0"/>
              </a:rPr>
              <a:t>), NMCARS 5237.503) </a:t>
            </a:r>
          </a:p>
          <a:p>
            <a:r>
              <a:rPr lang="en-US" sz="1800" dirty="0" smtClean="0">
                <a:cs typeface="Calibri" panose="020F0502020204030204" pitchFamily="34" charset="0"/>
              </a:rPr>
              <a:t>FY17 NDAA Section 829 requirement for approval by Component Acquisition Executive (CAE) for use of cost type contracts over $50M, dropping to $25M</a:t>
            </a:r>
          </a:p>
          <a:p>
            <a:pPr lvl="1"/>
            <a:r>
              <a:rPr lang="en-US" sz="1600" dirty="0" smtClean="0">
                <a:cs typeface="Calibri" panose="020F0502020204030204" pitchFamily="34" charset="0"/>
              </a:rPr>
              <a:t>PCO has best understanding of the market</a:t>
            </a:r>
          </a:p>
          <a:p>
            <a:pPr lvl="1"/>
            <a:r>
              <a:rPr lang="en-US" sz="1600" dirty="0" smtClean="0">
                <a:cs typeface="Calibri" panose="020F0502020204030204" pitchFamily="34" charset="0"/>
              </a:rPr>
              <a:t>Counter to AT&amp;L policy memo stating a CPFF Term LOE type is typically the best contract type for Knowledge Based Services </a:t>
            </a:r>
          </a:p>
          <a:p>
            <a:pPr lvl="2"/>
            <a:r>
              <a:rPr lang="en-US" sz="1400" dirty="0" smtClean="0">
                <a:cs typeface="Calibri" panose="020F0502020204030204" pitchFamily="34" charset="0"/>
              </a:rPr>
              <a:t>Possibility of a return to Time and Material Contacts </a:t>
            </a:r>
          </a:p>
          <a:p>
            <a:pPr lvl="1"/>
            <a:r>
              <a:rPr lang="en-US" sz="1600" dirty="0" smtClean="0">
                <a:cs typeface="Calibri" panose="020F0502020204030204" pitchFamily="34" charset="0"/>
              </a:rPr>
              <a:t>Is there an opportunity to delegate the approval level and/or provide a deviation to this approval requirement?</a:t>
            </a:r>
          </a:p>
          <a:p>
            <a:pPr lvl="1"/>
            <a:r>
              <a:rPr lang="en-US" sz="1600" dirty="0" smtClean="0">
                <a:cs typeface="Calibri" panose="020F0502020204030204" pitchFamily="34" charset="0"/>
              </a:rPr>
              <a:t>Makes little sense for Engineering, Manufacturing, and Development (EMD) contracts</a:t>
            </a:r>
          </a:p>
          <a:p>
            <a:r>
              <a:rPr lang="en-US" sz="1800" dirty="0" smtClean="0">
                <a:solidFill>
                  <a:srgbClr val="002060"/>
                </a:solidFill>
                <a:cs typeface="Calibri" panose="020F0502020204030204" pitchFamily="34" charset="0"/>
              </a:rPr>
              <a:t>FY17 NDAA changes to not </a:t>
            </a:r>
            <a:r>
              <a:rPr lang="en-US" sz="1800" dirty="0">
                <a:solidFill>
                  <a:srgbClr val="002060"/>
                </a:solidFill>
                <a:cs typeface="Calibri" panose="020F0502020204030204" pitchFamily="34" charset="0"/>
              </a:rPr>
              <a:t>evaluate price when establishing </a:t>
            </a:r>
            <a:r>
              <a:rPr lang="en-US" sz="1800" dirty="0" smtClean="0">
                <a:solidFill>
                  <a:srgbClr val="002060"/>
                </a:solidFill>
                <a:cs typeface="Calibri" panose="020F0502020204030204" pitchFamily="34" charset="0"/>
              </a:rPr>
              <a:t>MACs (section 825); </a:t>
            </a:r>
            <a:r>
              <a:rPr lang="en-US" sz="1800" dirty="0">
                <a:solidFill>
                  <a:srgbClr val="002060"/>
                </a:solidFill>
                <a:cs typeface="Calibri" panose="020F0502020204030204" pitchFamily="34" charset="0"/>
              </a:rPr>
              <a:t>i</a:t>
            </a:r>
            <a:r>
              <a:rPr lang="en-US" sz="1800" dirty="0" smtClean="0">
                <a:cs typeface="Calibri" panose="020F0502020204030204" pitchFamily="34" charset="0"/>
              </a:rPr>
              <a:t>ncreased </a:t>
            </a:r>
            <a:r>
              <a:rPr lang="en-US" sz="1800" dirty="0">
                <a:cs typeface="Calibri" panose="020F0502020204030204" pitchFamily="34" charset="0"/>
              </a:rPr>
              <a:t>micro-purchase threshold applicable to DoD procurements to $</a:t>
            </a:r>
            <a:r>
              <a:rPr lang="en-US" sz="1800" dirty="0" smtClean="0">
                <a:cs typeface="Calibri" panose="020F0502020204030204" pitchFamily="34" charset="0"/>
              </a:rPr>
              <a:t>5,000 (section 821); and </a:t>
            </a:r>
            <a:r>
              <a:rPr lang="en-US" sz="1800" dirty="0">
                <a:solidFill>
                  <a:srgbClr val="002060"/>
                </a:solidFill>
                <a:cs typeface="Calibri" panose="020F0502020204030204" pitchFamily="34" charset="0"/>
              </a:rPr>
              <a:t>increase in Fair Opportunity Protest threshold up to $25M for DoD MACs (section 835) </a:t>
            </a:r>
          </a:p>
          <a:p>
            <a:endParaRPr lang="en-US" sz="1800" dirty="0">
              <a:cs typeface="Calibri" panose="020F0502020204030204" pitchFamily="34" charset="0"/>
            </a:endParaRPr>
          </a:p>
          <a:p>
            <a:pPr lvl="0"/>
            <a:endParaRPr lang="en-US" sz="1800" dirty="0">
              <a:solidFill>
                <a:srgbClr val="002060"/>
              </a:solidFill>
              <a:cs typeface="Calibri" panose="020F0502020204030204" pitchFamily="34" charset="0"/>
            </a:endParaRPr>
          </a:p>
          <a:p>
            <a:endParaRPr lang="en-US" sz="2400" dirty="0" smtClean="0">
              <a:cs typeface="Calibri" panose="020F0502020204030204" pitchFamily="34" charset="0"/>
            </a:endParaRPr>
          </a:p>
          <a:p>
            <a:pPr marL="0" indent="0">
              <a:buNone/>
            </a:pPr>
            <a:endParaRPr lang="en-US" sz="2400" dirty="0" smtClean="0">
              <a:cs typeface="Calibri" panose="020F0502020204030204" pitchFamily="34" charset="0"/>
            </a:endParaRPr>
          </a:p>
          <a:p>
            <a:endParaRPr lang="en-US" sz="1400" dirty="0">
              <a:latin typeface="Calibri" panose="020F0502020204030204" pitchFamily="34" charset="0"/>
              <a:cs typeface="Calibri" panose="020F0502020204030204" pitchFamily="34" charset="0"/>
            </a:endParaRPr>
          </a:p>
          <a:p>
            <a:endParaRPr lang="en-US" sz="1800" b="1" dirty="0" smtClean="0">
              <a:latin typeface="Calibri" panose="020F0502020204030204" pitchFamily="34" charset="0"/>
              <a:cs typeface="Calibri" panose="020F0502020204030204" pitchFamily="34" charset="0"/>
            </a:endParaRPr>
          </a:p>
        </p:txBody>
      </p:sp>
      <p:sp>
        <p:nvSpPr>
          <p:cNvPr id="5" name="Slide Number Placeholder 4"/>
          <p:cNvSpPr>
            <a:spLocks noGrp="1"/>
          </p:cNvSpPr>
          <p:nvPr>
            <p:ph type="sldNum" sz="quarter" idx="11"/>
          </p:nvPr>
        </p:nvSpPr>
        <p:spPr/>
        <p:txBody>
          <a:bodyPr/>
          <a:lstStyle/>
          <a:p>
            <a:pPr>
              <a:defRPr/>
            </a:pPr>
            <a:fld id="{936B93BD-2E6A-49EF-9443-FD56CF3180F5}" type="slidenum">
              <a:rPr lang="en-US" smtClean="0">
                <a:latin typeface="Calibri" panose="020F0502020204030204" pitchFamily="34" charset="0"/>
                <a:cs typeface="Calibri" panose="020F0502020204030204" pitchFamily="34" charset="0"/>
              </a:rPr>
              <a:pPr>
                <a:defRPr/>
              </a:pPr>
              <a:t>10</a:t>
            </a:fld>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107137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Autofit/>
          </a:bodyPr>
          <a:lstStyle/>
          <a:p>
            <a:r>
              <a:rPr lang="en-US" sz="2400" dirty="0" smtClean="0"/>
              <a:t>Improvements</a:t>
            </a:r>
            <a:endParaRPr lang="en-US" sz="2400" dirty="0"/>
          </a:p>
        </p:txBody>
      </p:sp>
      <p:sp>
        <p:nvSpPr>
          <p:cNvPr id="3" name="Content Placeholder 2"/>
          <p:cNvSpPr>
            <a:spLocks noGrp="1"/>
          </p:cNvSpPr>
          <p:nvPr>
            <p:ph idx="1"/>
          </p:nvPr>
        </p:nvSpPr>
        <p:spPr>
          <a:xfrm>
            <a:off x="381000" y="914399"/>
            <a:ext cx="8382000" cy="5410201"/>
          </a:xfrm>
        </p:spPr>
        <p:txBody>
          <a:bodyPr>
            <a:noAutofit/>
          </a:bodyPr>
          <a:lstStyle/>
          <a:p>
            <a:pPr lvl="0"/>
            <a:r>
              <a:rPr lang="en-US" sz="1800" dirty="0" smtClean="0"/>
              <a:t>Continue to develop </a:t>
            </a:r>
            <a:r>
              <a:rPr lang="en-US" sz="1800" dirty="0"/>
              <a:t>standard work package for statements of work and performance work statements</a:t>
            </a:r>
            <a:r>
              <a:rPr lang="en-US" sz="1800" dirty="0" smtClean="0"/>
              <a:t>.</a:t>
            </a:r>
          </a:p>
          <a:p>
            <a:pPr lvl="0"/>
            <a:r>
              <a:rPr lang="en-US" sz="1800" dirty="0" smtClean="0"/>
              <a:t>Reduce </a:t>
            </a:r>
            <a:r>
              <a:rPr lang="en-US" sz="1800" dirty="0"/>
              <a:t>touch points/layers of </a:t>
            </a:r>
            <a:r>
              <a:rPr lang="en-US" sz="1800" dirty="0" smtClean="0"/>
              <a:t>review</a:t>
            </a:r>
          </a:p>
          <a:p>
            <a:pPr lvl="1"/>
            <a:r>
              <a:rPr lang="en-US" sz="1600" dirty="0" smtClean="0"/>
              <a:t>Delegate DoD 5000.74 approval levels to no higher than Chief of Contracting Office (CCO) for all services under $1B; HCA for services greater than $1B</a:t>
            </a:r>
          </a:p>
          <a:p>
            <a:pPr lvl="1"/>
            <a:r>
              <a:rPr lang="en-US" sz="1600" dirty="0" smtClean="0"/>
              <a:t>Don’t treat routine services buys like a major hardware acquisition</a:t>
            </a:r>
          </a:p>
          <a:p>
            <a:pPr lvl="1"/>
            <a:r>
              <a:rPr lang="en-US" sz="1600" dirty="0" smtClean="0"/>
              <a:t>Use FY17 NDAA </a:t>
            </a:r>
            <a:r>
              <a:rPr lang="en-US" sz="1600" dirty="0" smtClean="0">
                <a:cs typeface="Calibri" panose="020F0502020204030204" pitchFamily="34" charset="0"/>
              </a:rPr>
              <a:t>Section 803 to force simplification of DoD Instruction </a:t>
            </a:r>
            <a:r>
              <a:rPr lang="en-US" sz="1600" dirty="0">
                <a:cs typeface="Calibri" panose="020F0502020204030204" pitchFamily="34" charset="0"/>
              </a:rPr>
              <a:t>5000.74 </a:t>
            </a:r>
            <a:endParaRPr lang="en-US" sz="1600" dirty="0" smtClean="0"/>
          </a:p>
          <a:p>
            <a:pPr lvl="0"/>
            <a:r>
              <a:rPr lang="en-US" sz="1800" dirty="0" smtClean="0"/>
              <a:t>Continue to improve the </a:t>
            </a:r>
            <a:r>
              <a:rPr lang="en-US" sz="1800" dirty="0"/>
              <a:t>development of procurement </a:t>
            </a:r>
            <a:r>
              <a:rPr lang="en-US" sz="1800" dirty="0" smtClean="0"/>
              <a:t>packages </a:t>
            </a:r>
          </a:p>
          <a:p>
            <a:pPr lvl="0"/>
            <a:r>
              <a:rPr lang="en-US" sz="1800" dirty="0" smtClean="0"/>
              <a:t>Reduce / simplify set aside mandates (FAR Part 19) </a:t>
            </a:r>
            <a:endParaRPr lang="en-US" sz="1800" dirty="0"/>
          </a:p>
          <a:p>
            <a:pPr lvl="0"/>
            <a:r>
              <a:rPr lang="en-US" sz="1800" dirty="0" smtClean="0"/>
              <a:t>Continue to establish command level multiple </a:t>
            </a:r>
            <a:r>
              <a:rPr lang="en-US" sz="1800" dirty="0"/>
              <a:t>award </a:t>
            </a:r>
            <a:r>
              <a:rPr lang="en-US" sz="1800" dirty="0" smtClean="0"/>
              <a:t>contracts for Program Management Services, Logistics Support, etc. to further increase speed</a:t>
            </a:r>
          </a:p>
          <a:p>
            <a:r>
              <a:rPr lang="en-US" sz="1800" dirty="0" smtClean="0"/>
              <a:t>E</a:t>
            </a:r>
            <a:r>
              <a:rPr lang="en-US" sz="1800" dirty="0" smtClean="0">
                <a:cs typeface="Calibri" panose="020F0502020204030204" pitchFamily="34" charset="0"/>
              </a:rPr>
              <a:t>liminate acquisition </a:t>
            </a:r>
            <a:r>
              <a:rPr lang="en-US" sz="1800" dirty="0">
                <a:cs typeface="Calibri" panose="020F0502020204030204" pitchFamily="34" charset="0"/>
              </a:rPr>
              <a:t>s</a:t>
            </a:r>
            <a:r>
              <a:rPr lang="en-US" sz="1800" dirty="0" smtClean="0">
                <a:cs typeface="Calibri" panose="020F0502020204030204" pitchFamily="34" charset="0"/>
              </a:rPr>
              <a:t>trategy requirement for services </a:t>
            </a:r>
            <a:r>
              <a:rPr lang="en-US" sz="1800" dirty="0">
                <a:cs typeface="Calibri" panose="020F0502020204030204" pitchFamily="34" charset="0"/>
              </a:rPr>
              <a:t>actions under $50M or at minimum, </a:t>
            </a:r>
            <a:r>
              <a:rPr lang="en-US" sz="1800" dirty="0" smtClean="0">
                <a:cs typeface="Calibri" panose="020F0502020204030204" pitchFamily="34" charset="0"/>
              </a:rPr>
              <a:t>streamline MOPAS</a:t>
            </a:r>
          </a:p>
          <a:p>
            <a:r>
              <a:rPr lang="en-US" sz="1800" dirty="0" smtClean="0"/>
              <a:t>FY17 NDAA  Section 822 will require all single bid competitions to be negotiated.  We need to go </a:t>
            </a:r>
            <a:r>
              <a:rPr lang="en-US" sz="1800" dirty="0"/>
              <a:t>back to relying on the "aura" </a:t>
            </a:r>
            <a:r>
              <a:rPr lang="en-US" sz="1800" dirty="0" smtClean="0"/>
              <a:t>/ “threat” of competition standard backed by a solid price analysis to avoid negotiations and increase to schedule</a:t>
            </a:r>
            <a:r>
              <a:rPr lang="en-US" sz="2000" dirty="0" smtClean="0"/>
              <a:t>. </a:t>
            </a:r>
            <a:endParaRPr lang="en-US" sz="2000" dirty="0"/>
          </a:p>
          <a:p>
            <a:endParaRPr lang="en-US" sz="1800" dirty="0">
              <a:cs typeface="Calibri" panose="020F0502020204030204" pitchFamily="34" charset="0"/>
            </a:endParaRPr>
          </a:p>
          <a:p>
            <a:pPr lvl="0"/>
            <a:endParaRPr lang="en-US" sz="2400" dirty="0" smtClean="0"/>
          </a:p>
        </p:txBody>
      </p:sp>
    </p:spTree>
    <p:extLst>
      <p:ext uri="{BB962C8B-B14F-4D97-AF65-F5344CB8AC3E}">
        <p14:creationId xmlns:p14="http://schemas.microsoft.com/office/powerpoint/2010/main" val="9448914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458200" cy="762000"/>
          </a:xfrm>
        </p:spPr>
        <p:txBody>
          <a:bodyPr>
            <a:noAutofit/>
          </a:bodyPr>
          <a:lstStyle/>
          <a:p>
            <a:r>
              <a:rPr lang="en-US" sz="2400" dirty="0" smtClean="0"/>
              <a:t>Improvements</a:t>
            </a:r>
            <a:endParaRPr lang="en-US" sz="2400" dirty="0"/>
          </a:p>
        </p:txBody>
      </p:sp>
      <p:sp>
        <p:nvSpPr>
          <p:cNvPr id="3" name="Content Placeholder 2"/>
          <p:cNvSpPr>
            <a:spLocks noGrp="1"/>
          </p:cNvSpPr>
          <p:nvPr>
            <p:ph idx="1"/>
          </p:nvPr>
        </p:nvSpPr>
        <p:spPr>
          <a:xfrm>
            <a:off x="381000" y="914400"/>
            <a:ext cx="8382000" cy="5410200"/>
          </a:xfrm>
        </p:spPr>
        <p:txBody>
          <a:bodyPr>
            <a:noAutofit/>
          </a:bodyPr>
          <a:lstStyle/>
          <a:p>
            <a:pPr lvl="0"/>
            <a:r>
              <a:rPr lang="en-US" sz="1800" dirty="0" smtClean="0"/>
              <a:t>Acquisition Cells </a:t>
            </a:r>
          </a:p>
          <a:p>
            <a:pPr lvl="0"/>
            <a:r>
              <a:rPr lang="en-US" sz="1800" dirty="0" smtClean="0"/>
              <a:t>Continue </a:t>
            </a:r>
            <a:r>
              <a:rPr lang="en-US" sz="1800" dirty="0"/>
              <a:t>to </a:t>
            </a:r>
            <a:r>
              <a:rPr lang="en-US" sz="1800" dirty="0" smtClean="0"/>
              <a:t>recruit, educate, and train </a:t>
            </a:r>
            <a:r>
              <a:rPr lang="en-US" sz="1800" dirty="0"/>
              <a:t>acquisition teams and contract </a:t>
            </a:r>
            <a:r>
              <a:rPr lang="en-US" sz="1800" dirty="0" smtClean="0"/>
              <a:t>specialists</a:t>
            </a:r>
          </a:p>
          <a:p>
            <a:pPr lvl="1"/>
            <a:r>
              <a:rPr lang="en-US" sz="1600" dirty="0" smtClean="0"/>
              <a:t>Section </a:t>
            </a:r>
            <a:r>
              <a:rPr lang="en-US" sz="1600" u="sng" dirty="0" smtClean="0"/>
              <a:t>852 funding </a:t>
            </a:r>
            <a:r>
              <a:rPr lang="en-US" sz="1600" dirty="0" smtClean="0"/>
              <a:t>is key </a:t>
            </a:r>
          </a:p>
          <a:p>
            <a:pPr lvl="1"/>
            <a:r>
              <a:rPr lang="en-US" sz="1600" u="sng" dirty="0" smtClean="0"/>
              <a:t>Expedited Hiring Authority </a:t>
            </a:r>
            <a:r>
              <a:rPr lang="en-US" sz="1600" dirty="0" smtClean="0"/>
              <a:t>(EHA)</a:t>
            </a:r>
          </a:p>
          <a:p>
            <a:pPr lvl="1"/>
            <a:r>
              <a:rPr lang="en-US" sz="1600" u="sng" dirty="0" smtClean="0"/>
              <a:t>Hire more Contract Specialists</a:t>
            </a:r>
            <a:r>
              <a:rPr lang="en-US" sz="1600" dirty="0" smtClean="0"/>
              <a:t>; we have a great return on investment!</a:t>
            </a:r>
            <a:endParaRPr lang="en-US" sz="1600" dirty="0"/>
          </a:p>
          <a:p>
            <a:pPr lvl="0"/>
            <a:r>
              <a:rPr lang="en-US" sz="1800" dirty="0" smtClean="0"/>
              <a:t>Find ways to </a:t>
            </a:r>
            <a:r>
              <a:rPr lang="en-US" sz="1800" dirty="0"/>
              <a:t>minimize “Race-to-the-Bottom” </a:t>
            </a:r>
            <a:endParaRPr lang="en-US" sz="1800" dirty="0" smtClean="0"/>
          </a:p>
          <a:p>
            <a:pPr lvl="1"/>
            <a:r>
              <a:rPr lang="en-US" sz="1600" dirty="0"/>
              <a:t>C</a:t>
            </a:r>
            <a:r>
              <a:rPr lang="en-US" sz="1600" dirty="0" smtClean="0"/>
              <a:t>ost </a:t>
            </a:r>
            <a:r>
              <a:rPr lang="en-US" sz="1600" dirty="0"/>
              <a:t>plus incentive fee provisions for cost </a:t>
            </a:r>
            <a:r>
              <a:rPr lang="en-US" sz="1600" dirty="0" smtClean="0"/>
              <a:t>incurred</a:t>
            </a:r>
          </a:p>
          <a:p>
            <a:pPr lvl="1"/>
            <a:r>
              <a:rPr lang="en-US" sz="1600" dirty="0" smtClean="0"/>
              <a:t>RFP </a:t>
            </a:r>
            <a:r>
              <a:rPr lang="en-US" sz="1600" dirty="0"/>
              <a:t>labor cost </a:t>
            </a:r>
            <a:r>
              <a:rPr lang="en-US" sz="1600" dirty="0" smtClean="0"/>
              <a:t>ranges (i.e., minimize low bids)</a:t>
            </a:r>
          </a:p>
          <a:p>
            <a:pPr lvl="1"/>
            <a:r>
              <a:rPr lang="en-US" sz="1600" dirty="0" smtClean="0"/>
              <a:t>Protest reform may give Source Selection Officials greater flexibility to pay premiums (i.e., best value) without fear and or excessive documentation</a:t>
            </a:r>
          </a:p>
          <a:p>
            <a:pPr lvl="1"/>
            <a:r>
              <a:rPr lang="en-US" sz="1600" dirty="0" smtClean="0"/>
              <a:t>Ability to routinely extend high performing contracts (i.e., performance options)</a:t>
            </a:r>
            <a:endParaRPr lang="en-US" sz="1600" dirty="0"/>
          </a:p>
          <a:p>
            <a:pPr lvl="0"/>
            <a:r>
              <a:rPr lang="en-US" sz="1800" dirty="0"/>
              <a:t>Continue/expand outreach to services contract </a:t>
            </a:r>
            <a:r>
              <a:rPr lang="en-US" sz="1800" dirty="0" smtClean="0"/>
              <a:t>community; establish better communications such as long range forecasts, pre Request For Proposal (RFP) discussions, and clarifications</a:t>
            </a:r>
          </a:p>
          <a:p>
            <a:pPr lvl="0"/>
            <a:r>
              <a:rPr lang="en-US" sz="1800" dirty="0" smtClean="0"/>
              <a:t>Continue to solicit </a:t>
            </a:r>
            <a:r>
              <a:rPr lang="en-US" sz="1800" dirty="0"/>
              <a:t>industry inputs on efficiency </a:t>
            </a:r>
            <a:r>
              <a:rPr lang="en-US" sz="1800" dirty="0" smtClean="0"/>
              <a:t>recommendations </a:t>
            </a:r>
            <a:endParaRPr lang="en-US" sz="1800" dirty="0"/>
          </a:p>
          <a:p>
            <a:pPr lvl="0"/>
            <a:r>
              <a:rPr lang="en-US" sz="1800" dirty="0" smtClean="0"/>
              <a:t>Reduce documentation requirements.  For example, new Navy Acquisition Plan to </a:t>
            </a:r>
            <a:r>
              <a:rPr lang="en-US" sz="1800" dirty="0"/>
              <a:t>include only the “essential” minimums</a:t>
            </a:r>
            <a:r>
              <a:rPr lang="en-US" sz="1800" dirty="0" smtClean="0"/>
              <a:t>.</a:t>
            </a:r>
            <a:endParaRPr lang="en-US" sz="1800" dirty="0"/>
          </a:p>
        </p:txBody>
      </p:sp>
    </p:spTree>
    <p:extLst>
      <p:ext uri="{BB962C8B-B14F-4D97-AF65-F5344CB8AC3E}">
        <p14:creationId xmlns:p14="http://schemas.microsoft.com/office/powerpoint/2010/main" val="10968091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sz="2800" dirty="0" smtClean="0">
                <a:latin typeface="Calibri" panose="020F0502020204030204" pitchFamily="34" charset="0"/>
                <a:cs typeface="Calibri" panose="020F0502020204030204" pitchFamily="34" charset="0"/>
              </a:rPr>
              <a:t>Improvements</a:t>
            </a:r>
            <a:endParaRPr lang="en-US" sz="2800" dirty="0">
              <a:latin typeface="Calibri" panose="020F0502020204030204" pitchFamily="34" charset="0"/>
              <a:cs typeface="Calibri" panose="020F0502020204030204" pitchFamily="34" charset="0"/>
            </a:endParaRPr>
          </a:p>
        </p:txBody>
      </p:sp>
      <p:sp>
        <p:nvSpPr>
          <p:cNvPr id="7" name="Content Placeholder 6"/>
          <p:cNvSpPr>
            <a:spLocks noGrp="1"/>
          </p:cNvSpPr>
          <p:nvPr>
            <p:ph idx="1"/>
          </p:nvPr>
        </p:nvSpPr>
        <p:spPr>
          <a:xfrm>
            <a:off x="457200" y="838200"/>
            <a:ext cx="8384400" cy="5486400"/>
          </a:xfrm>
        </p:spPr>
        <p:txBody>
          <a:bodyPr/>
          <a:lstStyle/>
          <a:p>
            <a:r>
              <a:rPr lang="en-US" sz="1800" dirty="0" smtClean="0">
                <a:cs typeface="Calibri" panose="020F0502020204030204" pitchFamily="34" charset="0"/>
              </a:rPr>
              <a:t>Standard Tools can be difficult to use</a:t>
            </a:r>
          </a:p>
          <a:p>
            <a:pPr lvl="1"/>
            <a:r>
              <a:rPr lang="en-US" sz="1600" dirty="0" smtClean="0">
                <a:cs typeface="Calibri" panose="020F0502020204030204" pitchFamily="34" charset="0"/>
              </a:rPr>
              <a:t>Fix the </a:t>
            </a:r>
            <a:r>
              <a:rPr lang="en-US" sz="1600" u="sng" dirty="0">
                <a:cs typeface="Calibri" panose="020F0502020204030204" pitchFamily="34" charset="0"/>
              </a:rPr>
              <a:t>e</a:t>
            </a:r>
            <a:r>
              <a:rPr lang="en-US" sz="1600" u="sng" dirty="0" smtClean="0">
                <a:cs typeface="Calibri" panose="020F0502020204030204" pitchFamily="34" charset="0"/>
              </a:rPr>
              <a:t>CMRA</a:t>
            </a:r>
            <a:r>
              <a:rPr lang="en-US" sz="1600" dirty="0" smtClean="0">
                <a:cs typeface="Calibri" panose="020F0502020204030204" pitchFamily="34" charset="0"/>
              </a:rPr>
              <a:t> Tool – many contractors have reported difficulty using the web-based system, data is suspect</a:t>
            </a:r>
            <a:endParaRPr lang="en-US" sz="1600" dirty="0" smtClean="0">
              <a:solidFill>
                <a:srgbClr val="FF0000"/>
              </a:solidFill>
              <a:cs typeface="Calibri" panose="020F0502020204030204" pitchFamily="34" charset="0"/>
            </a:endParaRPr>
          </a:p>
          <a:p>
            <a:pPr lvl="1"/>
            <a:r>
              <a:rPr lang="en-US" sz="1600" dirty="0" smtClean="0">
                <a:cs typeface="Calibri" panose="020F0502020204030204" pitchFamily="34" charset="0"/>
              </a:rPr>
              <a:t>Fix the DoD </a:t>
            </a:r>
            <a:r>
              <a:rPr lang="en-US" sz="1600" u="sng" dirty="0" smtClean="0">
                <a:cs typeface="Calibri" panose="020F0502020204030204" pitchFamily="34" charset="0"/>
              </a:rPr>
              <a:t>CORT</a:t>
            </a:r>
            <a:r>
              <a:rPr lang="en-US" sz="1600" dirty="0" smtClean="0">
                <a:cs typeface="Calibri" panose="020F0502020204030204" pitchFamily="34" charset="0"/>
              </a:rPr>
              <a:t> tool – onerous to use, inflexible and frequently inaccessible</a:t>
            </a:r>
          </a:p>
          <a:p>
            <a:pPr lvl="1"/>
            <a:r>
              <a:rPr lang="en-US" sz="1600" u="sng" dirty="0" smtClean="0">
                <a:cs typeface="Calibri" panose="020F0502020204030204" pitchFamily="34" charset="0"/>
              </a:rPr>
              <a:t>SPS</a:t>
            </a:r>
            <a:r>
              <a:rPr lang="en-US" sz="1600" dirty="0" smtClean="0">
                <a:cs typeface="Calibri" panose="020F0502020204030204" pitchFamily="34" charset="0"/>
              </a:rPr>
              <a:t>  can’t handle contracts with large number of CLINs, modifications</a:t>
            </a:r>
          </a:p>
          <a:p>
            <a:endParaRPr lang="en-US" sz="1800" dirty="0" smtClean="0">
              <a:cs typeface="Calibri" panose="020F0502020204030204" pitchFamily="34" charset="0"/>
            </a:endParaRPr>
          </a:p>
          <a:p>
            <a:r>
              <a:rPr lang="en-US" sz="1800" dirty="0" smtClean="0">
                <a:cs typeface="Calibri" panose="020F0502020204030204" pitchFamily="34" charset="0"/>
              </a:rPr>
              <a:t>FAR 52.222-46 Evaluation of Compensation for Professional Employees </a:t>
            </a:r>
          </a:p>
          <a:p>
            <a:pPr lvl="1"/>
            <a:r>
              <a:rPr lang="en-US" sz="1600" dirty="0" smtClean="0">
                <a:cs typeface="Calibri" panose="020F0502020204030204" pitchFamily="34" charset="0"/>
              </a:rPr>
              <a:t>Industry has challenged our ability to compare the instant offerors’ proposed compensation levels to those of the predecessor contractor</a:t>
            </a:r>
          </a:p>
          <a:p>
            <a:pPr lvl="1"/>
            <a:r>
              <a:rPr lang="en-US" sz="1600" dirty="0" smtClean="0">
                <a:cs typeface="Calibri" panose="020F0502020204030204" pitchFamily="34" charset="0"/>
              </a:rPr>
              <a:t>Confusions as to when it applies, no clear definition of a </a:t>
            </a:r>
            <a:r>
              <a:rPr lang="en-US" sz="1600" dirty="0">
                <a:cs typeface="Calibri" panose="020F0502020204030204" pitchFamily="34" charset="0"/>
              </a:rPr>
              <a:t>Professional </a:t>
            </a:r>
            <a:r>
              <a:rPr lang="en-US" sz="1600" dirty="0" smtClean="0">
                <a:cs typeface="Calibri" panose="020F0502020204030204" pitchFamily="34" charset="0"/>
              </a:rPr>
              <a:t>Employee</a:t>
            </a:r>
          </a:p>
          <a:p>
            <a:pPr lvl="1"/>
            <a:r>
              <a:rPr lang="en-US" sz="1600" dirty="0" smtClean="0">
                <a:cs typeface="Calibri" panose="020F0502020204030204" pitchFamily="34" charset="0"/>
              </a:rPr>
              <a:t>Limits </a:t>
            </a:r>
            <a:r>
              <a:rPr lang="en-US" sz="1600" dirty="0">
                <a:cs typeface="Calibri" panose="020F0502020204030204" pitchFamily="34" charset="0"/>
              </a:rPr>
              <a:t>Competitive Marketplace </a:t>
            </a:r>
          </a:p>
          <a:p>
            <a:endParaRPr lang="en-US" sz="1800" dirty="0" smtClean="0">
              <a:cs typeface="Calibri" panose="020F0502020204030204" pitchFamily="34" charset="0"/>
            </a:endParaRPr>
          </a:p>
          <a:p>
            <a:r>
              <a:rPr lang="en-US" sz="1800" dirty="0" smtClean="0">
                <a:cs typeface="Calibri" panose="020F0502020204030204" pitchFamily="34" charset="0"/>
              </a:rPr>
              <a:t>Protests – too many; common practice for losing incumbent to protest because they will typically be able to continue performance during the protest period</a:t>
            </a:r>
          </a:p>
          <a:p>
            <a:pPr lvl="1"/>
            <a:r>
              <a:rPr lang="en-US" sz="1600" dirty="0" smtClean="0">
                <a:cs typeface="Calibri" panose="020F0502020204030204" pitchFamily="34" charset="0"/>
              </a:rPr>
              <a:t>Prohibit protest for all contracts under $25M or</a:t>
            </a:r>
          </a:p>
          <a:p>
            <a:pPr lvl="1"/>
            <a:r>
              <a:rPr lang="en-US" sz="1600" dirty="0" smtClean="0">
                <a:cs typeface="Calibri" panose="020F0502020204030204" pitchFamily="34" charset="0"/>
              </a:rPr>
              <a:t>Expand use of alternative dispute resolution vice </a:t>
            </a:r>
            <a:r>
              <a:rPr lang="en-US" sz="1600" dirty="0">
                <a:cs typeface="Calibri" panose="020F0502020204030204" pitchFamily="34" charset="0"/>
              </a:rPr>
              <a:t>GAO for protests on </a:t>
            </a:r>
            <a:r>
              <a:rPr lang="en-US" sz="1600" dirty="0" smtClean="0">
                <a:cs typeface="Calibri" panose="020F0502020204030204" pitchFamily="34" charset="0"/>
              </a:rPr>
              <a:t>all DoD</a:t>
            </a:r>
            <a:r>
              <a:rPr lang="en-US" sz="1600" u="sng" dirty="0" smtClean="0">
                <a:cs typeface="Calibri" panose="020F0502020204030204" pitchFamily="34" charset="0"/>
              </a:rPr>
              <a:t> </a:t>
            </a:r>
            <a:r>
              <a:rPr lang="en-US" sz="1600" dirty="0" smtClean="0">
                <a:cs typeface="Calibri" panose="020F0502020204030204" pitchFamily="34" charset="0"/>
              </a:rPr>
              <a:t>contracts</a:t>
            </a:r>
            <a:r>
              <a:rPr lang="en-US" sz="1600" dirty="0">
                <a:cs typeface="Calibri" panose="020F0502020204030204" pitchFamily="34" charset="0"/>
              </a:rPr>
              <a:t> </a:t>
            </a:r>
            <a:r>
              <a:rPr lang="en-US" sz="1600" dirty="0" smtClean="0">
                <a:cs typeface="Calibri" panose="020F0502020204030204" pitchFamily="34" charset="0"/>
              </a:rPr>
              <a:t>under $25M (revise </a:t>
            </a:r>
            <a:r>
              <a:rPr lang="en-US" sz="1600" dirty="0" smtClean="0"/>
              <a:t>GAO </a:t>
            </a:r>
            <a:r>
              <a:rPr lang="en-US" sz="1600" dirty="0"/>
              <a:t>Bid protest Regulations, 4 CFR Part 21, §21.10(e) </a:t>
            </a:r>
            <a:r>
              <a:rPr lang="en-US" sz="1600" dirty="0" smtClean="0"/>
              <a:t>)</a:t>
            </a:r>
            <a:endParaRPr lang="en-US" sz="1200" dirty="0" smtClean="0">
              <a:latin typeface="Calibri" panose="020F0502020204030204" pitchFamily="34" charset="0"/>
              <a:cs typeface="Calibri" panose="020F0502020204030204" pitchFamily="34" charset="0"/>
            </a:endParaRPr>
          </a:p>
          <a:p>
            <a:endParaRPr lang="en-US" sz="1200" dirty="0">
              <a:latin typeface="Calibri" panose="020F0502020204030204" pitchFamily="34" charset="0"/>
              <a:cs typeface="Calibri" panose="020F0502020204030204" pitchFamily="34" charset="0"/>
            </a:endParaRPr>
          </a:p>
          <a:p>
            <a:endParaRPr lang="en-US" sz="1200" b="1" dirty="0" smtClean="0">
              <a:latin typeface="Calibri" panose="020F0502020204030204" pitchFamily="34" charset="0"/>
              <a:cs typeface="Calibri" panose="020F0502020204030204" pitchFamily="34" charset="0"/>
            </a:endParaRPr>
          </a:p>
        </p:txBody>
      </p:sp>
      <p:sp>
        <p:nvSpPr>
          <p:cNvPr id="5" name="Slide Number Placeholder 4"/>
          <p:cNvSpPr>
            <a:spLocks noGrp="1"/>
          </p:cNvSpPr>
          <p:nvPr>
            <p:ph type="sldNum" sz="quarter" idx="11"/>
          </p:nvPr>
        </p:nvSpPr>
        <p:spPr/>
        <p:txBody>
          <a:bodyPr/>
          <a:lstStyle/>
          <a:p>
            <a:pPr>
              <a:defRPr/>
            </a:pPr>
            <a:fld id="{936B93BD-2E6A-49EF-9443-FD56CF3180F5}" type="slidenum">
              <a:rPr lang="en-US" smtClean="0">
                <a:latin typeface="Calibri" panose="020F0502020204030204" pitchFamily="34" charset="0"/>
                <a:cs typeface="Calibri" panose="020F0502020204030204" pitchFamily="34" charset="0"/>
              </a:rPr>
              <a:pPr>
                <a:defRPr/>
              </a:pPr>
              <a:t>13</a:t>
            </a:fld>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060776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sz="2800" dirty="0" smtClean="0">
                <a:latin typeface="Calibri" panose="020F0502020204030204" pitchFamily="34" charset="0"/>
                <a:cs typeface="Calibri" panose="020F0502020204030204" pitchFamily="34" charset="0"/>
              </a:rPr>
              <a:t>Improvements</a:t>
            </a:r>
            <a:endParaRPr lang="en-US" sz="2800" dirty="0">
              <a:latin typeface="Calibri" panose="020F0502020204030204" pitchFamily="34" charset="0"/>
              <a:cs typeface="Calibri" panose="020F0502020204030204" pitchFamily="34" charset="0"/>
            </a:endParaRPr>
          </a:p>
        </p:txBody>
      </p:sp>
      <p:sp>
        <p:nvSpPr>
          <p:cNvPr id="7" name="Content Placeholder 6"/>
          <p:cNvSpPr>
            <a:spLocks noGrp="1"/>
          </p:cNvSpPr>
          <p:nvPr>
            <p:ph idx="1"/>
          </p:nvPr>
        </p:nvSpPr>
        <p:spPr>
          <a:xfrm>
            <a:off x="399600" y="838200"/>
            <a:ext cx="8384400" cy="5715000"/>
          </a:xfrm>
        </p:spPr>
        <p:txBody>
          <a:bodyPr/>
          <a:lstStyle/>
          <a:p>
            <a:r>
              <a:rPr lang="en-US" sz="2000" dirty="0" smtClean="0"/>
              <a:t>Too many </a:t>
            </a:r>
            <a:r>
              <a:rPr lang="en-US" sz="2000" dirty="0"/>
              <a:t>d</a:t>
            </a:r>
            <a:r>
              <a:rPr lang="en-US" sz="2000" dirty="0" smtClean="0"/>
              <a:t>uplicate </a:t>
            </a:r>
            <a:r>
              <a:rPr lang="en-US" sz="2000" dirty="0"/>
              <a:t>s</a:t>
            </a:r>
            <a:r>
              <a:rPr lang="en-US" sz="2000" dirty="0" smtClean="0"/>
              <a:t>tatutes, regulations, and policies</a:t>
            </a:r>
          </a:p>
          <a:p>
            <a:pPr lvl="1"/>
            <a:r>
              <a:rPr lang="en-US" sz="1800" dirty="0" smtClean="0"/>
              <a:t>President Trump’s Executive Order deleting two old regulations for every new regulation is a good start</a:t>
            </a:r>
          </a:p>
          <a:p>
            <a:r>
              <a:rPr lang="en-US" sz="2000" dirty="0" smtClean="0">
                <a:cs typeface="Calibri" panose="020F0502020204030204" pitchFamily="34" charset="0"/>
              </a:rPr>
              <a:t>Need </a:t>
            </a:r>
            <a:r>
              <a:rPr lang="en-US" sz="2000" dirty="0">
                <a:cs typeface="Calibri" panose="020F0502020204030204" pitchFamily="34" charset="0"/>
              </a:rPr>
              <a:t>standard policy on using Task Descriptions/Technical Direction Letters to authorize separate projects (Cost/Schedule/Performance) on a definitive contract (C-type) or on a Task </a:t>
            </a:r>
            <a:r>
              <a:rPr lang="en-US" sz="2000" dirty="0" smtClean="0">
                <a:cs typeface="Calibri" panose="020F0502020204030204" pitchFamily="34" charset="0"/>
              </a:rPr>
              <a:t>Order (</a:t>
            </a:r>
            <a:r>
              <a:rPr lang="en-US" sz="2000" dirty="0" smtClean="0"/>
              <a:t>16.504 </a:t>
            </a:r>
            <a:r>
              <a:rPr lang="en-US" sz="2000" dirty="0"/>
              <a:t>Indefinite-quantity </a:t>
            </a:r>
            <a:r>
              <a:rPr lang="en-US" sz="2000" dirty="0" smtClean="0"/>
              <a:t>contracts)</a:t>
            </a:r>
            <a:endParaRPr lang="en-US" sz="2000" dirty="0" smtClean="0">
              <a:cs typeface="Calibri" panose="020F0502020204030204" pitchFamily="34" charset="0"/>
            </a:endParaRPr>
          </a:p>
          <a:p>
            <a:r>
              <a:rPr lang="en-US" sz="2000" dirty="0" smtClean="0"/>
              <a:t>Audit </a:t>
            </a:r>
            <a:r>
              <a:rPr lang="en-US" sz="2000" dirty="0"/>
              <a:t>compliance and numerous appropriations adds </a:t>
            </a:r>
            <a:r>
              <a:rPr lang="en-US" sz="2000" dirty="0" smtClean="0"/>
              <a:t>complexity</a:t>
            </a:r>
          </a:p>
          <a:p>
            <a:pPr lvl="1"/>
            <a:r>
              <a:rPr lang="en-US" sz="1800" dirty="0" smtClean="0">
                <a:cs typeface="Calibri" panose="020F0502020204030204" pitchFamily="34" charset="0"/>
              </a:rPr>
              <a:t>Multiple </a:t>
            </a:r>
            <a:r>
              <a:rPr lang="en-US" sz="1800" dirty="0">
                <a:cs typeface="Calibri" panose="020F0502020204030204" pitchFamily="34" charset="0"/>
              </a:rPr>
              <a:t>customers and appropriations on a single contract adds CLINS, increases </a:t>
            </a:r>
            <a:r>
              <a:rPr lang="en-US" sz="1800" dirty="0" smtClean="0">
                <a:cs typeface="Calibri" panose="020F0502020204030204" pitchFamily="34" charset="0"/>
              </a:rPr>
              <a:t>complexity of execution and management of contract</a:t>
            </a:r>
            <a:endParaRPr lang="en-US" sz="1800" dirty="0">
              <a:cs typeface="Calibri" panose="020F0502020204030204" pitchFamily="34" charset="0"/>
            </a:endParaRPr>
          </a:p>
          <a:p>
            <a:pPr lvl="1"/>
            <a:r>
              <a:rPr lang="en-US" sz="1800" dirty="0" smtClean="0">
                <a:cs typeface="Calibri" panose="020F0502020204030204" pitchFamily="34" charset="0"/>
              </a:rPr>
              <a:t>Purpose/Time/Amount </a:t>
            </a:r>
            <a:r>
              <a:rPr lang="en-US" sz="1800" dirty="0">
                <a:cs typeface="Calibri" panose="020F0502020204030204" pitchFamily="34" charset="0"/>
              </a:rPr>
              <a:t>c</a:t>
            </a:r>
            <a:r>
              <a:rPr lang="en-US" sz="1800" dirty="0" smtClean="0">
                <a:cs typeface="Calibri" panose="020F0502020204030204" pitchFamily="34" charset="0"/>
              </a:rPr>
              <a:t>ompliance </a:t>
            </a:r>
            <a:r>
              <a:rPr lang="en-US" sz="1800" dirty="0">
                <a:cs typeface="Calibri" panose="020F0502020204030204" pitchFamily="34" charset="0"/>
              </a:rPr>
              <a:t>on contracts with multiple appropriations and </a:t>
            </a:r>
            <a:r>
              <a:rPr lang="en-US" sz="1800" dirty="0" smtClean="0">
                <a:cs typeface="Calibri" panose="020F0502020204030204" pitchFamily="34" charset="0"/>
              </a:rPr>
              <a:t>sponsors;  </a:t>
            </a:r>
            <a:r>
              <a:rPr lang="en-US" sz="1800" dirty="0">
                <a:cs typeface="Calibri" panose="020F0502020204030204" pitchFamily="34" charset="0"/>
              </a:rPr>
              <a:t>what is good enough from a CLIN/SOW alignment standpoint</a:t>
            </a:r>
            <a:r>
              <a:rPr lang="en-US" sz="1800" dirty="0" smtClean="0">
                <a:cs typeface="Calibri" panose="020F0502020204030204" pitchFamily="34" charset="0"/>
              </a:rPr>
              <a:t>?</a:t>
            </a:r>
          </a:p>
          <a:p>
            <a:pPr lvl="1"/>
            <a:r>
              <a:rPr lang="en-US" sz="1800" dirty="0" smtClean="0">
                <a:cs typeface="Calibri" panose="020F0502020204030204" pitchFamily="34" charset="0"/>
              </a:rPr>
              <a:t>Exempt </a:t>
            </a:r>
            <a:r>
              <a:rPr lang="en-US" sz="1800" dirty="0"/>
              <a:t>Personal Assistant </a:t>
            </a:r>
            <a:r>
              <a:rPr lang="en-US" sz="1800" dirty="0" smtClean="0"/>
              <a:t>Services, generally used as  part of a reasonable accommodation for folks with a disability, from personal </a:t>
            </a:r>
            <a:r>
              <a:rPr lang="en-US" sz="1800" dirty="0"/>
              <a:t>s</a:t>
            </a:r>
            <a:r>
              <a:rPr lang="en-US" sz="1800" dirty="0" smtClean="0"/>
              <a:t>ervices funding limitations</a:t>
            </a:r>
            <a:endParaRPr lang="en-US" sz="1800" dirty="0" smtClean="0">
              <a:cs typeface="Calibri" panose="020F0502020204030204" pitchFamily="34" charset="0"/>
            </a:endParaRPr>
          </a:p>
          <a:p>
            <a:endParaRPr lang="en-US" sz="2400" b="1" dirty="0" smtClean="0">
              <a:cs typeface="Calibri" panose="020F0502020204030204" pitchFamily="34" charset="0"/>
            </a:endParaRPr>
          </a:p>
        </p:txBody>
      </p:sp>
      <p:sp>
        <p:nvSpPr>
          <p:cNvPr id="5" name="Slide Number Placeholder 4"/>
          <p:cNvSpPr>
            <a:spLocks noGrp="1"/>
          </p:cNvSpPr>
          <p:nvPr>
            <p:ph type="sldNum" sz="quarter" idx="11"/>
          </p:nvPr>
        </p:nvSpPr>
        <p:spPr/>
        <p:txBody>
          <a:bodyPr/>
          <a:lstStyle/>
          <a:p>
            <a:pPr>
              <a:defRPr/>
            </a:pPr>
            <a:fld id="{936B93BD-2E6A-49EF-9443-FD56CF3180F5}" type="slidenum">
              <a:rPr lang="en-US" smtClean="0">
                <a:latin typeface="Calibri" panose="020F0502020204030204" pitchFamily="34" charset="0"/>
                <a:cs typeface="Calibri" panose="020F0502020204030204" pitchFamily="34" charset="0"/>
              </a:rPr>
              <a:pPr>
                <a:defRPr/>
              </a:pPr>
              <a:t>14</a:t>
            </a:fld>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986517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sz="2800" dirty="0" smtClean="0">
                <a:latin typeface="Calibri" panose="020F0502020204030204" pitchFamily="34" charset="0"/>
                <a:cs typeface="Calibri" panose="020F0502020204030204" pitchFamily="34" charset="0"/>
              </a:rPr>
              <a:t>Improvements</a:t>
            </a:r>
            <a:endParaRPr lang="en-US" sz="2800" dirty="0">
              <a:latin typeface="Calibri" panose="020F0502020204030204" pitchFamily="34" charset="0"/>
              <a:cs typeface="Calibri" panose="020F0502020204030204" pitchFamily="34" charset="0"/>
            </a:endParaRPr>
          </a:p>
        </p:txBody>
      </p:sp>
      <p:sp>
        <p:nvSpPr>
          <p:cNvPr id="7" name="Content Placeholder 6"/>
          <p:cNvSpPr>
            <a:spLocks noGrp="1"/>
          </p:cNvSpPr>
          <p:nvPr>
            <p:ph idx="1"/>
          </p:nvPr>
        </p:nvSpPr>
        <p:spPr>
          <a:xfrm>
            <a:off x="399600" y="1066800"/>
            <a:ext cx="8384400" cy="5486400"/>
          </a:xfrm>
        </p:spPr>
        <p:txBody>
          <a:bodyPr/>
          <a:lstStyle/>
          <a:p>
            <a:r>
              <a:rPr lang="en-US" sz="2000" dirty="0" smtClean="0">
                <a:cs typeface="Calibri" panose="020F0502020204030204" pitchFamily="34" charset="0"/>
              </a:rPr>
              <a:t>Single Award Determination and Findings: The determination required in FAR 16.504(c)(1)(D)(i) that “</a:t>
            </a:r>
            <a:r>
              <a:rPr lang="en-US" sz="2000" i="1" dirty="0" smtClean="0">
                <a:cs typeface="Calibri" panose="020F0502020204030204" pitchFamily="34" charset="0"/>
              </a:rPr>
              <a:t>the task orders under the contract are so integrally related that only a single source can reasonably perform..” </a:t>
            </a:r>
            <a:r>
              <a:rPr lang="en-US" sz="2000" dirty="0" smtClean="0">
                <a:cs typeface="Calibri" panose="020F0502020204030204" pitchFamily="34" charset="0"/>
              </a:rPr>
              <a:t>has been interpreted as a very high standard to meet; thus, in the absence of that approval, less than optimum alternatives such as using C-type contracts or breaking up IDIQ contracts into smaller IDIQ contracts to remain below the $113M threshold can become necessary.</a:t>
            </a:r>
          </a:p>
          <a:p>
            <a:r>
              <a:rPr lang="en-US" sz="2000" dirty="0" smtClean="0">
                <a:cs typeface="Calibri" panose="020F0502020204030204" pitchFamily="34" charset="0"/>
              </a:rPr>
              <a:t>For Knowledge Based Services, remove FAR Part 37.6, 237.170.2, and 5237.170 preference for performance based </a:t>
            </a:r>
          </a:p>
          <a:p>
            <a:r>
              <a:rPr lang="en-US" sz="2000" dirty="0" smtClean="0"/>
              <a:t>Revise Chapter </a:t>
            </a:r>
            <a:r>
              <a:rPr lang="en-US" sz="2000" dirty="0"/>
              <a:t>1, Part B of the Joint Travel Regulations (JTR</a:t>
            </a:r>
            <a:r>
              <a:rPr lang="en-US" sz="2000" dirty="0" smtClean="0"/>
              <a:t>) to allow DoD travelers to book alternative accommodations via sites such as AirBNB and VRBO</a:t>
            </a:r>
            <a:endParaRPr lang="en-US" sz="2000" b="1" dirty="0" smtClean="0">
              <a:cs typeface="Calibri" panose="020F0502020204030204" pitchFamily="34" charset="0"/>
            </a:endParaRPr>
          </a:p>
        </p:txBody>
      </p:sp>
      <p:sp>
        <p:nvSpPr>
          <p:cNvPr id="5" name="Slide Number Placeholder 4"/>
          <p:cNvSpPr>
            <a:spLocks noGrp="1"/>
          </p:cNvSpPr>
          <p:nvPr>
            <p:ph type="sldNum" sz="quarter" idx="11"/>
          </p:nvPr>
        </p:nvSpPr>
        <p:spPr/>
        <p:txBody>
          <a:bodyPr/>
          <a:lstStyle/>
          <a:p>
            <a:pPr>
              <a:defRPr/>
            </a:pPr>
            <a:fld id="{936B93BD-2E6A-49EF-9443-FD56CF3180F5}" type="slidenum">
              <a:rPr lang="en-US" smtClean="0">
                <a:latin typeface="Calibri" panose="020F0502020204030204" pitchFamily="34" charset="0"/>
                <a:cs typeface="Calibri" panose="020F0502020204030204" pitchFamily="34" charset="0"/>
              </a:rPr>
              <a:pPr>
                <a:defRPr/>
              </a:pPr>
              <a:t>15</a:t>
            </a:fld>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242168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200" dirty="0" smtClean="0"/>
              <a:t>My Background</a:t>
            </a:r>
            <a:endParaRPr lang="en-US" sz="3200" dirty="0"/>
          </a:p>
        </p:txBody>
      </p:sp>
      <p:sp>
        <p:nvSpPr>
          <p:cNvPr id="5" name="Content Placeholder 4"/>
          <p:cNvSpPr>
            <a:spLocks noGrp="1"/>
          </p:cNvSpPr>
          <p:nvPr>
            <p:ph idx="1"/>
          </p:nvPr>
        </p:nvSpPr>
        <p:spPr>
          <a:xfrm>
            <a:off x="457200" y="1036320"/>
            <a:ext cx="8229600" cy="5593080"/>
          </a:xfrm>
        </p:spPr>
        <p:txBody>
          <a:bodyPr>
            <a:normAutofit fontScale="92500" lnSpcReduction="20000"/>
          </a:bodyPr>
          <a:lstStyle/>
          <a:p>
            <a:r>
              <a:rPr lang="en-US" sz="2200" b="1" dirty="0" smtClean="0"/>
              <a:t>NAVAIR Assistant Commander for Contracts (2014 </a:t>
            </a:r>
            <a:r>
              <a:rPr lang="en-US" sz="2200" b="1" dirty="0"/>
              <a:t>- Present</a:t>
            </a:r>
            <a:r>
              <a:rPr lang="en-US" sz="2200" b="1" dirty="0" smtClean="0"/>
              <a:t>)</a:t>
            </a:r>
          </a:p>
          <a:p>
            <a:r>
              <a:rPr lang="en-US" sz="2200" b="1" dirty="0" smtClean="0"/>
              <a:t>Navy </a:t>
            </a:r>
            <a:r>
              <a:rPr lang="en-US" sz="2200" b="1" dirty="0"/>
              <a:t>Senior Services Manager/ Executive Director DASN(AP) (2012 - 2014</a:t>
            </a:r>
            <a:r>
              <a:rPr lang="en-US" sz="2200" b="1" dirty="0" smtClean="0"/>
              <a:t>)</a:t>
            </a:r>
            <a:r>
              <a:rPr lang="en-US" sz="2200" b="1" dirty="0"/>
              <a:t> </a:t>
            </a:r>
            <a:endParaRPr lang="en-US" sz="2200" b="1" dirty="0" smtClean="0"/>
          </a:p>
          <a:p>
            <a:r>
              <a:rPr lang="en-US" sz="2200" b="1" dirty="0" smtClean="0"/>
              <a:t>NAVAIR </a:t>
            </a:r>
            <a:r>
              <a:rPr lang="en-US" sz="2200" b="1" dirty="0"/>
              <a:t>Contracts  (1987 - 2012)</a:t>
            </a:r>
          </a:p>
          <a:p>
            <a:pPr lvl="1"/>
            <a:r>
              <a:rPr lang="en-US" sz="1800" dirty="0"/>
              <a:t>Senior Executive in contracts for PEO(U&amp;W) (2004 - 2012)</a:t>
            </a:r>
          </a:p>
          <a:p>
            <a:pPr lvl="1"/>
            <a:r>
              <a:rPr lang="en-US" sz="1800" dirty="0"/>
              <a:t>Missiles Division Head (2003 - 2004)</a:t>
            </a:r>
          </a:p>
          <a:p>
            <a:pPr lvl="1"/>
            <a:r>
              <a:rPr lang="en-US" sz="1800" dirty="0"/>
              <a:t>Chief of Contracting Office, Naval Air Warfare Center, Aircraft </a:t>
            </a:r>
            <a:r>
              <a:rPr lang="en-US" sz="1800" dirty="0" smtClean="0"/>
              <a:t>Division (NAWC-AD) </a:t>
            </a:r>
            <a:r>
              <a:rPr lang="en-US" sz="1800" dirty="0"/>
              <a:t>(2000 - 2003)</a:t>
            </a:r>
          </a:p>
          <a:p>
            <a:pPr lvl="1"/>
            <a:r>
              <a:rPr lang="en-US" sz="1800" dirty="0"/>
              <a:t>F/A-18 PCO / Supervisor (1997 </a:t>
            </a:r>
            <a:r>
              <a:rPr lang="en-US" sz="1800" dirty="0" smtClean="0"/>
              <a:t>– 2000)</a:t>
            </a:r>
          </a:p>
          <a:p>
            <a:pPr lvl="1"/>
            <a:r>
              <a:rPr lang="en-US" sz="1800" dirty="0" smtClean="0"/>
              <a:t>Joint Standoff Weapon PCO </a:t>
            </a:r>
            <a:r>
              <a:rPr lang="en-US" sz="1800" dirty="0"/>
              <a:t>(1993 - 1997)</a:t>
            </a:r>
          </a:p>
          <a:p>
            <a:pPr lvl="1"/>
            <a:r>
              <a:rPr lang="en-US" sz="1800" dirty="0"/>
              <a:t>F/A-18 </a:t>
            </a:r>
            <a:r>
              <a:rPr lang="en-US" sz="1800" dirty="0" smtClean="0"/>
              <a:t>Contract Specialist </a:t>
            </a:r>
            <a:r>
              <a:rPr lang="en-US" sz="1800" dirty="0"/>
              <a:t>(1989 - 1993) </a:t>
            </a:r>
          </a:p>
          <a:p>
            <a:pPr lvl="1"/>
            <a:r>
              <a:rPr lang="en-US" sz="1800" dirty="0" smtClean="0"/>
              <a:t>Tomahawk Contract Specialist (1987 </a:t>
            </a:r>
            <a:r>
              <a:rPr lang="en-US" sz="1800" dirty="0"/>
              <a:t>- 1989) </a:t>
            </a:r>
          </a:p>
          <a:p>
            <a:r>
              <a:rPr lang="en-US" sz="2200" b="1" dirty="0" smtClean="0"/>
              <a:t>GSA </a:t>
            </a:r>
            <a:r>
              <a:rPr lang="en-US" sz="2200" b="1" dirty="0"/>
              <a:t>Contract Specialist (1986</a:t>
            </a:r>
            <a:r>
              <a:rPr lang="en-US" sz="2200" b="1" dirty="0" smtClean="0"/>
              <a:t>)</a:t>
            </a:r>
          </a:p>
          <a:p>
            <a:r>
              <a:rPr lang="en-US" sz="2200" b="1" dirty="0" smtClean="0"/>
              <a:t>Earth Science Teacher (1985)</a:t>
            </a:r>
          </a:p>
          <a:p>
            <a:r>
              <a:rPr lang="en-US" sz="2200" b="1" dirty="0" smtClean="0"/>
              <a:t>Education</a:t>
            </a:r>
          </a:p>
          <a:p>
            <a:pPr lvl="1"/>
            <a:r>
              <a:rPr lang="en-US" sz="1800" dirty="0" smtClean="0"/>
              <a:t>Level III Certified in Contracting, Member Navy Acquisition Professional Community</a:t>
            </a:r>
          </a:p>
          <a:p>
            <a:pPr lvl="1"/>
            <a:r>
              <a:rPr lang="en-US" sz="1800" dirty="0" smtClean="0"/>
              <a:t>1985 Master </a:t>
            </a:r>
            <a:r>
              <a:rPr lang="en-US" sz="1800" dirty="0"/>
              <a:t>of </a:t>
            </a:r>
            <a:r>
              <a:rPr lang="en-US" sz="1800" dirty="0" smtClean="0"/>
              <a:t>Science, </a:t>
            </a:r>
            <a:r>
              <a:rPr lang="en-US" sz="1800" dirty="0"/>
              <a:t>North Carolina State </a:t>
            </a:r>
            <a:r>
              <a:rPr lang="en-US" sz="1800" dirty="0" smtClean="0"/>
              <a:t>University</a:t>
            </a:r>
          </a:p>
          <a:p>
            <a:pPr lvl="1">
              <a:buFontTx/>
              <a:buChar char="-"/>
            </a:pPr>
            <a:r>
              <a:rPr lang="en-US" sz="1800" dirty="0" smtClean="0"/>
              <a:t>1982 Bachelor of Science, College of William and Mary</a:t>
            </a:r>
          </a:p>
          <a:p>
            <a:endParaRPr lang="en-US" sz="1800" b="1" dirty="0"/>
          </a:p>
          <a:p>
            <a:pPr lvl="1"/>
            <a:endParaRPr lang="en-US" sz="1800" dirty="0"/>
          </a:p>
          <a:p>
            <a:endParaRPr lang="en-US" sz="2200" b="1" dirty="0"/>
          </a:p>
          <a:p>
            <a:endParaRPr lang="en-US" sz="2200" b="1" dirty="0"/>
          </a:p>
          <a:p>
            <a:endParaRPr lang="en-US" dirty="0"/>
          </a:p>
          <a:p>
            <a:pPr lvl="1"/>
            <a:endParaRPr lang="en-US" dirty="0" smtClean="0"/>
          </a:p>
          <a:p>
            <a:endParaRPr lang="en-US" dirty="0" smtClean="0"/>
          </a:p>
          <a:p>
            <a:endParaRPr lang="en-US" dirty="0"/>
          </a:p>
        </p:txBody>
      </p:sp>
    </p:spTree>
    <p:extLst>
      <p:ext uri="{BB962C8B-B14F-4D97-AF65-F5344CB8AC3E}">
        <p14:creationId xmlns:p14="http://schemas.microsoft.com/office/powerpoint/2010/main" val="37663955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4294967295"/>
          </p:nvPr>
        </p:nvSpPr>
        <p:spPr>
          <a:xfrm>
            <a:off x="685800" y="990600"/>
            <a:ext cx="7924800" cy="4191000"/>
          </a:xfrm>
          <a:prstGeom prst="rect">
            <a:avLst/>
          </a:prstGeom>
        </p:spPr>
        <p:txBody>
          <a:bodyPr anchor="ctr"/>
          <a:lstStyle/>
          <a:p>
            <a:pPr marL="0" indent="0" algn="ctr">
              <a:spcBef>
                <a:spcPts val="600"/>
              </a:spcBef>
              <a:spcAft>
                <a:spcPts val="600"/>
              </a:spcAft>
              <a:buNone/>
            </a:pPr>
            <a:r>
              <a:rPr lang="en-US" sz="2800" dirty="0" smtClean="0"/>
              <a:t>NAVAIR's </a:t>
            </a:r>
            <a:r>
              <a:rPr lang="en-US" sz="2800" dirty="0"/>
              <a:t>mission is to provide full life-cycle support of </a:t>
            </a:r>
            <a:r>
              <a:rPr lang="en-US" sz="2800" dirty="0" smtClean="0"/>
              <a:t>Naval Aviation </a:t>
            </a:r>
            <a:r>
              <a:rPr lang="en-US" sz="2800" dirty="0"/>
              <a:t>aircraft, weapons and systems operated by Sailors and Marines. This support includes research, design, development and systems engineering; acquisition; test and evaluation; training facilities and equipment; repair and modification; and in-service engineering and logistics support.</a:t>
            </a:r>
          </a:p>
        </p:txBody>
      </p:sp>
      <p:sp>
        <p:nvSpPr>
          <p:cNvPr id="6" name="Title 5"/>
          <p:cNvSpPr>
            <a:spLocks noGrp="1"/>
          </p:cNvSpPr>
          <p:nvPr>
            <p:ph type="title" idx="4294967295"/>
          </p:nvPr>
        </p:nvSpPr>
        <p:spPr>
          <a:xfrm>
            <a:off x="0" y="0"/>
            <a:ext cx="9144000" cy="762000"/>
          </a:xfrm>
        </p:spPr>
        <p:txBody>
          <a:bodyPr>
            <a:noAutofit/>
          </a:bodyPr>
          <a:lstStyle/>
          <a:p>
            <a:r>
              <a:rPr lang="en-US" sz="3200" dirty="0" smtClean="0"/>
              <a:t>NAVAIR’s Mission</a:t>
            </a:r>
            <a:endParaRPr lang="en-US" sz="3200" dirty="0"/>
          </a:p>
        </p:txBody>
      </p:sp>
    </p:spTree>
    <p:extLst>
      <p:ext uri="{BB962C8B-B14F-4D97-AF65-F5344CB8AC3E}">
        <p14:creationId xmlns:p14="http://schemas.microsoft.com/office/powerpoint/2010/main" val="35996281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4294967295"/>
          </p:nvPr>
        </p:nvSpPr>
        <p:spPr>
          <a:xfrm>
            <a:off x="152400" y="838200"/>
            <a:ext cx="8686800" cy="5791200"/>
          </a:xfrm>
          <a:prstGeom prst="rect">
            <a:avLst/>
          </a:prstGeom>
        </p:spPr>
        <p:txBody>
          <a:bodyPr anchor="ctr"/>
          <a:lstStyle/>
          <a:p>
            <a:pPr marL="0" indent="0">
              <a:spcBef>
                <a:spcPts val="600"/>
              </a:spcBef>
              <a:spcAft>
                <a:spcPts val="600"/>
              </a:spcAft>
              <a:buNone/>
            </a:pPr>
            <a:r>
              <a:rPr lang="en-US" sz="2000" b="1" dirty="0"/>
              <a:t> </a:t>
            </a:r>
            <a:r>
              <a:rPr lang="en-US" sz="2000" b="1" dirty="0" smtClean="0"/>
              <a:t>        1. </a:t>
            </a:r>
            <a:r>
              <a:rPr lang="en-US" sz="2000" b="1" dirty="0"/>
              <a:t>Align resources to better support </a:t>
            </a:r>
            <a:r>
              <a:rPr lang="en-US" sz="2000" b="1" dirty="0" smtClean="0"/>
              <a:t>Current Readiness</a:t>
            </a:r>
            <a:endParaRPr lang="en-US" sz="2000" b="1" dirty="0"/>
          </a:p>
          <a:p>
            <a:pPr marL="9525" indent="0" algn="ctr">
              <a:spcBef>
                <a:spcPts val="600"/>
              </a:spcBef>
              <a:spcAft>
                <a:spcPts val="0"/>
              </a:spcAft>
              <a:buNone/>
            </a:pPr>
            <a:r>
              <a:rPr lang="en-US" sz="1800" dirty="0" smtClean="0"/>
              <a:t>Fixing </a:t>
            </a:r>
            <a:r>
              <a:rPr lang="en-US" sz="1800" dirty="0"/>
              <a:t>Existing Issues</a:t>
            </a:r>
          </a:p>
          <a:p>
            <a:pPr marL="9525" indent="0" algn="ctr">
              <a:spcBef>
                <a:spcPts val="600"/>
              </a:spcBef>
              <a:spcAft>
                <a:spcPts val="0"/>
              </a:spcAft>
              <a:buNone/>
            </a:pPr>
            <a:r>
              <a:rPr lang="en-US" sz="1800" dirty="0"/>
              <a:t>Predictive vice Reactive</a:t>
            </a:r>
          </a:p>
          <a:p>
            <a:pPr marL="9525" indent="0" algn="ctr">
              <a:spcBef>
                <a:spcPts val="600"/>
              </a:spcBef>
              <a:spcAft>
                <a:spcPts val="0"/>
              </a:spcAft>
              <a:buNone/>
            </a:pPr>
            <a:r>
              <a:rPr lang="en-US" sz="1800" dirty="0"/>
              <a:t>Tactical </a:t>
            </a:r>
            <a:r>
              <a:rPr lang="en-US" sz="1800" u="sng" dirty="0"/>
              <a:t>and</a:t>
            </a:r>
            <a:r>
              <a:rPr lang="en-US" sz="1800" dirty="0"/>
              <a:t> </a:t>
            </a:r>
            <a:r>
              <a:rPr lang="en-US" sz="1800" dirty="0" smtClean="0"/>
              <a:t>Strategic</a:t>
            </a:r>
          </a:p>
          <a:p>
            <a:pPr marL="9525" indent="0" algn="ctr">
              <a:spcBef>
                <a:spcPts val="600"/>
              </a:spcBef>
              <a:spcAft>
                <a:spcPts val="0"/>
              </a:spcAft>
              <a:buNone/>
            </a:pPr>
            <a:endParaRPr lang="en-US" sz="1800" dirty="0" smtClean="0"/>
          </a:p>
          <a:p>
            <a:pPr marL="9525" indent="0">
              <a:spcBef>
                <a:spcPts val="600"/>
              </a:spcBef>
              <a:spcAft>
                <a:spcPts val="0"/>
              </a:spcAft>
              <a:buNone/>
            </a:pPr>
            <a:r>
              <a:rPr lang="en-US" sz="2000" b="1" dirty="0"/>
              <a:t> </a:t>
            </a:r>
            <a:r>
              <a:rPr lang="en-US" sz="2000" b="1" dirty="0" smtClean="0"/>
              <a:t>        2</a:t>
            </a:r>
            <a:r>
              <a:rPr lang="en-US" sz="2000" b="1" dirty="0"/>
              <a:t>. </a:t>
            </a:r>
            <a:r>
              <a:rPr lang="en-US" sz="2000" b="1" dirty="0" smtClean="0"/>
              <a:t>Increase </a:t>
            </a:r>
            <a:r>
              <a:rPr lang="en-US" sz="2000" b="1" dirty="0"/>
              <a:t>Speed of </a:t>
            </a:r>
            <a:r>
              <a:rPr lang="en-US" sz="2000" b="1" dirty="0" smtClean="0"/>
              <a:t>new Capability to the Fleet</a:t>
            </a:r>
            <a:endParaRPr lang="en-US" sz="2000" b="1" dirty="0"/>
          </a:p>
          <a:p>
            <a:pPr marL="509538" indent="0" algn="ctr">
              <a:spcBef>
                <a:spcPts val="600"/>
              </a:spcBef>
              <a:spcAft>
                <a:spcPts val="600"/>
              </a:spcAft>
              <a:buNone/>
            </a:pPr>
            <a:r>
              <a:rPr lang="en-US" sz="1800" dirty="0"/>
              <a:t>Change program </a:t>
            </a:r>
            <a:r>
              <a:rPr lang="en-US" sz="1800" dirty="0" smtClean="0"/>
              <a:t>team </a:t>
            </a:r>
            <a:r>
              <a:rPr lang="en-US" sz="1800" dirty="0"/>
              <a:t>staffing model…(</a:t>
            </a:r>
            <a:r>
              <a:rPr lang="en-US" sz="1800" dirty="0" smtClean="0"/>
              <a:t>smaller and more empowered)</a:t>
            </a:r>
            <a:endParaRPr lang="en-US" sz="1800" dirty="0"/>
          </a:p>
          <a:p>
            <a:pPr marL="509538" indent="0" algn="ctr">
              <a:spcBef>
                <a:spcPts val="600"/>
              </a:spcBef>
              <a:spcAft>
                <a:spcPts val="600"/>
              </a:spcAft>
              <a:buNone/>
            </a:pPr>
            <a:r>
              <a:rPr lang="en-US" sz="1800" dirty="0"/>
              <a:t>Significantly reduce “derived requirements” – </a:t>
            </a:r>
            <a:r>
              <a:rPr lang="en-US" sz="1800" i="1" dirty="0"/>
              <a:t>Across the Board!</a:t>
            </a:r>
          </a:p>
          <a:p>
            <a:pPr marL="509538" indent="0" algn="ctr">
              <a:spcBef>
                <a:spcPts val="600"/>
              </a:spcBef>
              <a:spcAft>
                <a:spcPts val="600"/>
              </a:spcAft>
              <a:buNone/>
            </a:pPr>
            <a:r>
              <a:rPr lang="en-US" sz="1800" dirty="0"/>
              <a:t>Resource Rapid Response capabilities to maximum capacity (e.g. AIRWorks)</a:t>
            </a:r>
          </a:p>
          <a:p>
            <a:pPr marL="509538" indent="0" algn="ctr">
              <a:spcBef>
                <a:spcPts val="600"/>
              </a:spcBef>
              <a:spcAft>
                <a:spcPts val="600"/>
              </a:spcAft>
              <a:buNone/>
            </a:pPr>
            <a:r>
              <a:rPr lang="en-US" sz="1800" dirty="0"/>
              <a:t>Well understood </a:t>
            </a:r>
            <a:r>
              <a:rPr lang="en-US" sz="1800" dirty="0" smtClean="0"/>
              <a:t>risk acceptance, </a:t>
            </a:r>
            <a:r>
              <a:rPr lang="en-US" sz="1800" dirty="0"/>
              <a:t>balanced at </a:t>
            </a:r>
            <a:r>
              <a:rPr lang="en-US" sz="1800" dirty="0" smtClean="0"/>
              <a:t>Command and Competency</a:t>
            </a:r>
            <a:endParaRPr lang="en-US" sz="1800" dirty="0"/>
          </a:p>
          <a:p>
            <a:pPr marL="0" indent="0" algn="ctr">
              <a:spcBef>
                <a:spcPts val="600"/>
              </a:spcBef>
              <a:spcAft>
                <a:spcPts val="600"/>
              </a:spcAft>
              <a:buNone/>
            </a:pPr>
            <a:endParaRPr lang="en-US" sz="1800" dirty="0"/>
          </a:p>
        </p:txBody>
      </p:sp>
      <p:sp>
        <p:nvSpPr>
          <p:cNvPr id="6" name="Title 5"/>
          <p:cNvSpPr>
            <a:spLocks noGrp="1"/>
          </p:cNvSpPr>
          <p:nvPr>
            <p:ph type="title" idx="4294967295"/>
          </p:nvPr>
        </p:nvSpPr>
        <p:spPr>
          <a:xfrm>
            <a:off x="0" y="0"/>
            <a:ext cx="9144000" cy="762000"/>
          </a:xfrm>
        </p:spPr>
        <p:txBody>
          <a:bodyPr>
            <a:noAutofit/>
          </a:bodyPr>
          <a:lstStyle/>
          <a:p>
            <a:r>
              <a:rPr lang="en-US" sz="3200" dirty="0" smtClean="0"/>
              <a:t>NAVAIR’s Strategic Imperatives</a:t>
            </a:r>
            <a:endParaRPr lang="en-US" sz="3200" dirty="0"/>
          </a:p>
        </p:txBody>
      </p:sp>
      <p:sp>
        <p:nvSpPr>
          <p:cNvPr id="4" name="TextBox 3"/>
          <p:cNvSpPr txBox="1"/>
          <p:nvPr/>
        </p:nvSpPr>
        <p:spPr>
          <a:xfrm>
            <a:off x="381000" y="1038255"/>
            <a:ext cx="8610600" cy="400110"/>
          </a:xfrm>
          <a:prstGeom prst="rect">
            <a:avLst/>
          </a:prstGeom>
          <a:noFill/>
        </p:spPr>
        <p:txBody>
          <a:bodyPr wrap="square" rtlCol="0">
            <a:spAutoFit/>
          </a:bodyPr>
          <a:lstStyle/>
          <a:p>
            <a:pPr algn="ctr"/>
            <a:r>
              <a:rPr lang="en-US" sz="2000" i="1" dirty="0">
                <a:solidFill>
                  <a:srgbClr val="0070C0"/>
                </a:solidFill>
              </a:rPr>
              <a:t>Ready to Fight Tonight. Capabilities and Capacity to Win the Future.</a:t>
            </a:r>
          </a:p>
        </p:txBody>
      </p:sp>
    </p:spTree>
    <p:extLst>
      <p:ext uri="{BB962C8B-B14F-4D97-AF65-F5344CB8AC3E}">
        <p14:creationId xmlns:p14="http://schemas.microsoft.com/office/powerpoint/2010/main" val="28512287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 name="Rectangle 2" hidden="1"/>
          <p:cNvGraphicFramePr>
            <a:graphicFrameLocks/>
          </p:cNvGraphicFramePr>
          <p:nvPr>
            <p:custDataLst>
              <p:tags r:id="rId2"/>
            </p:custDataLst>
          </p:nvPr>
        </p:nvGraphicFramePr>
        <p:xfrm>
          <a:off x="0" y="0"/>
          <a:ext cx="151190" cy="158750"/>
        </p:xfrm>
        <a:graphic>
          <a:graphicData uri="http://schemas.openxmlformats.org/presentationml/2006/ole">
            <mc:AlternateContent xmlns:mc="http://schemas.openxmlformats.org/markup-compatibility/2006">
              <mc:Choice xmlns:v="urn:schemas-microsoft-com:vml" Requires="v">
                <p:oleObj spid="_x0000_s2195" name="think-cell Slide" r:id="rId5" imgW="0" imgH="0" progId="">
                  <p:embed/>
                </p:oleObj>
              </mc:Choice>
              <mc:Fallback>
                <p:oleObj name="think-cell Slide" r:id="rId5" imgW="0" imgH="0" progId="">
                  <p:embed/>
                  <p:pic>
                    <p:nvPicPr>
                      <p:cNvPr id="0" name=""/>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119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7" name="Rectangle 64"/>
          <p:cNvSpPr>
            <a:spLocks noChangeArrowheads="1"/>
          </p:cNvSpPr>
          <p:nvPr/>
        </p:nvSpPr>
        <p:spPr bwMode="auto">
          <a:xfrm>
            <a:off x="518914" y="5932541"/>
            <a:ext cx="8094142" cy="571499"/>
          </a:xfrm>
          <a:prstGeom prst="roundRect">
            <a:avLst/>
          </a:prstGeom>
          <a:solidFill>
            <a:srgbClr val="FFFF99"/>
          </a:solidFill>
          <a:ln w="12700" algn="ctr">
            <a:solidFill>
              <a:schemeClr val="tx1"/>
            </a:solidFill>
            <a:round/>
            <a:headEnd/>
            <a:tailEnd/>
          </a:ln>
        </p:spPr>
        <p:txBody>
          <a:bodyPr anchor="ctr"/>
          <a:lstStyle/>
          <a:p>
            <a:pPr algn="ctr"/>
            <a:r>
              <a:rPr lang="en-US" sz="2800" dirty="0" smtClean="0">
                <a:solidFill>
                  <a:srgbClr val="002060"/>
                </a:solidFill>
              </a:rPr>
              <a:t>Live and Breathe Cost Consciousness, Speed </a:t>
            </a:r>
            <a:endParaRPr lang="en-US" sz="2800" dirty="0">
              <a:solidFill>
                <a:srgbClr val="002060"/>
              </a:solidFill>
            </a:endParaRPr>
          </a:p>
        </p:txBody>
      </p:sp>
      <p:sp>
        <p:nvSpPr>
          <p:cNvPr id="40" name="Title 39"/>
          <p:cNvSpPr>
            <a:spLocks noGrp="1"/>
          </p:cNvSpPr>
          <p:nvPr>
            <p:ph type="title"/>
          </p:nvPr>
        </p:nvSpPr>
        <p:spPr>
          <a:xfrm>
            <a:off x="1369785" y="76201"/>
            <a:ext cx="6413500" cy="609600"/>
          </a:xfrm>
        </p:spPr>
        <p:txBody>
          <a:bodyPr>
            <a:noAutofit/>
          </a:bodyPr>
          <a:lstStyle/>
          <a:p>
            <a:pPr algn="ctr"/>
            <a:r>
              <a:rPr lang="en-US" sz="3200" dirty="0" smtClean="0"/>
              <a:t>Acquisition Realities</a:t>
            </a:r>
            <a:endParaRPr lang="en-US" sz="3200" dirty="0"/>
          </a:p>
        </p:txBody>
      </p:sp>
      <p:sp>
        <p:nvSpPr>
          <p:cNvPr id="41" name="Content Placeholder 40"/>
          <p:cNvSpPr>
            <a:spLocks noGrp="1"/>
          </p:cNvSpPr>
          <p:nvPr>
            <p:ph idx="1"/>
          </p:nvPr>
        </p:nvSpPr>
        <p:spPr>
          <a:xfrm>
            <a:off x="561507" y="1143000"/>
            <a:ext cx="8077200" cy="4724400"/>
          </a:xfrm>
        </p:spPr>
        <p:txBody>
          <a:bodyPr>
            <a:normAutofit fontScale="70000" lnSpcReduction="20000"/>
          </a:bodyPr>
          <a:lstStyle/>
          <a:p>
            <a:r>
              <a:rPr lang="en-US" sz="2600" u="sng" dirty="0" smtClean="0"/>
              <a:t>Austerity</a:t>
            </a:r>
            <a:r>
              <a:rPr lang="en-US" sz="2600" dirty="0" smtClean="0"/>
              <a:t> is the word of the day (or is it decade?)</a:t>
            </a:r>
          </a:p>
          <a:p>
            <a:r>
              <a:rPr lang="en-US" sz="2600" dirty="0" smtClean="0"/>
              <a:t>We need to aggressively attack costs</a:t>
            </a:r>
          </a:p>
          <a:p>
            <a:pPr lvl="1"/>
            <a:r>
              <a:rPr lang="en-US" sz="2300" b="1" dirty="0" smtClean="0"/>
              <a:t>Should </a:t>
            </a:r>
            <a:r>
              <a:rPr lang="en-US" sz="2300" b="1" dirty="0"/>
              <a:t>C</a:t>
            </a:r>
            <a:r>
              <a:rPr lang="en-US" sz="2300" b="1" dirty="0" smtClean="0"/>
              <a:t>ost / Will Cost / Actual Costs</a:t>
            </a:r>
          </a:p>
          <a:p>
            <a:pPr lvl="2">
              <a:buFont typeface="Courier New" panose="02070309020205020404" pitchFamily="49" charset="0"/>
              <a:buChar char="o"/>
            </a:pPr>
            <a:r>
              <a:rPr lang="en-US" sz="2000" dirty="0" smtClean="0"/>
              <a:t>Challenge requirements, non-mandatory clauses</a:t>
            </a:r>
          </a:p>
          <a:p>
            <a:pPr lvl="2">
              <a:buFont typeface="Courier New" panose="02070309020205020404" pitchFamily="49" charset="0"/>
              <a:buChar char="o"/>
            </a:pPr>
            <a:r>
              <a:rPr lang="en-US" sz="2000" dirty="0" smtClean="0"/>
              <a:t>Understand subcontractor </a:t>
            </a:r>
            <a:r>
              <a:rPr lang="en-US" sz="2000" dirty="0"/>
              <a:t>p</a:t>
            </a:r>
            <a:r>
              <a:rPr lang="en-US" sz="2000" dirty="0" smtClean="0"/>
              <a:t>roposals / Intercompany transfers</a:t>
            </a:r>
          </a:p>
          <a:p>
            <a:pPr lvl="2">
              <a:buFont typeface="Courier New" panose="02070309020205020404" pitchFamily="49" charset="0"/>
              <a:buChar char="o"/>
            </a:pPr>
            <a:r>
              <a:rPr lang="en-US" sz="2000" dirty="0" smtClean="0"/>
              <a:t>Actuals from our suppliers </a:t>
            </a:r>
            <a:endParaRPr lang="en-US" sz="1600" dirty="0" smtClean="0"/>
          </a:p>
          <a:p>
            <a:pPr lvl="1"/>
            <a:r>
              <a:rPr lang="en-US" sz="2300" b="1" dirty="0" smtClean="0"/>
              <a:t>Innovative strategies </a:t>
            </a:r>
          </a:p>
          <a:p>
            <a:pPr lvl="2">
              <a:buFont typeface="Courier New" panose="02070309020205020404" pitchFamily="49" charset="0"/>
              <a:buChar char="o"/>
            </a:pPr>
            <a:r>
              <a:rPr lang="en-US" sz="2100" dirty="0" smtClean="0"/>
              <a:t>Ability to trade performance for cost?</a:t>
            </a:r>
          </a:p>
          <a:p>
            <a:pPr lvl="2">
              <a:buFont typeface="Courier New" panose="02070309020205020404" pitchFamily="49" charset="0"/>
              <a:buChar char="o"/>
            </a:pPr>
            <a:r>
              <a:rPr lang="en-US" sz="2100" dirty="0" smtClean="0"/>
              <a:t>Contract Type (FFP, FPI, CPI, CPFF)</a:t>
            </a:r>
          </a:p>
          <a:p>
            <a:pPr lvl="3">
              <a:buFont typeface="Arial" panose="020B0604020202020204" pitchFamily="34" charset="0"/>
              <a:buChar char="-"/>
            </a:pPr>
            <a:r>
              <a:rPr lang="en-US" sz="1800" b="1" dirty="0" smtClean="0"/>
              <a:t>Defense Pricing,  DPAP,  2017 NDAA </a:t>
            </a:r>
          </a:p>
          <a:p>
            <a:pPr lvl="2">
              <a:buFont typeface="Courier New" panose="02070309020205020404" pitchFamily="49" charset="0"/>
              <a:buChar char="o"/>
            </a:pPr>
            <a:r>
              <a:rPr lang="en-US" sz="2100" dirty="0" smtClean="0"/>
              <a:t>Block Buys, Multi-year, Contract Options</a:t>
            </a:r>
          </a:p>
          <a:p>
            <a:pPr lvl="1"/>
            <a:r>
              <a:rPr lang="en-US" sz="2300" b="1" dirty="0" smtClean="0"/>
              <a:t>Competition is key to attacking costs</a:t>
            </a:r>
          </a:p>
          <a:p>
            <a:pPr lvl="2">
              <a:buFont typeface="Courier New" panose="02070309020205020404" pitchFamily="49" charset="0"/>
              <a:buChar char="o"/>
            </a:pPr>
            <a:r>
              <a:rPr lang="en-US" sz="2000" dirty="0" smtClean="0"/>
              <a:t>What data </a:t>
            </a:r>
            <a:r>
              <a:rPr lang="en-US" sz="2000" dirty="0"/>
              <a:t>r</a:t>
            </a:r>
            <a:r>
              <a:rPr lang="en-US" sz="2000" dirty="0" smtClean="0"/>
              <a:t>ights is the Government entitled to?  </a:t>
            </a:r>
          </a:p>
          <a:p>
            <a:pPr lvl="3">
              <a:buFont typeface="Wingdings" panose="05000000000000000000" pitchFamily="2" charset="2"/>
              <a:buChar char="§"/>
            </a:pPr>
            <a:r>
              <a:rPr lang="en-US" sz="1700" dirty="0" smtClean="0"/>
              <a:t>Short and long term needs</a:t>
            </a:r>
          </a:p>
          <a:p>
            <a:pPr lvl="3">
              <a:buFont typeface="Wingdings" panose="05000000000000000000" pitchFamily="2" charset="2"/>
              <a:buChar char="§"/>
            </a:pPr>
            <a:r>
              <a:rPr lang="en-US" sz="1700" dirty="0" smtClean="0"/>
              <a:t>Proper marking of data</a:t>
            </a:r>
          </a:p>
          <a:p>
            <a:pPr lvl="2">
              <a:buFont typeface="Courier New" panose="02070309020205020404" pitchFamily="49" charset="0"/>
              <a:buChar char="o"/>
            </a:pPr>
            <a:r>
              <a:rPr lang="en-US" sz="2000" dirty="0" smtClean="0"/>
              <a:t>Can we obtain new technology / innovation without Intellectual Property (IP) constraints?</a:t>
            </a:r>
          </a:p>
          <a:p>
            <a:pPr lvl="2">
              <a:buFont typeface="Courier New" panose="02070309020205020404" pitchFamily="49" charset="0"/>
              <a:buChar char="o"/>
            </a:pPr>
            <a:r>
              <a:rPr lang="en-US" sz="2000" dirty="0" smtClean="0"/>
              <a:t>How do we shift services contracts to </a:t>
            </a:r>
            <a:r>
              <a:rPr lang="en-US" sz="2000" u="sng" dirty="0"/>
              <a:t>O</a:t>
            </a:r>
            <a:r>
              <a:rPr lang="en-US" sz="2000" u="sng" dirty="0" smtClean="0"/>
              <a:t>utcomes</a:t>
            </a:r>
            <a:r>
              <a:rPr lang="en-US" sz="2000" dirty="0" smtClean="0"/>
              <a:t> vice Level of Effort?</a:t>
            </a:r>
          </a:p>
          <a:p>
            <a:r>
              <a:rPr lang="en-US" sz="2600" dirty="0" smtClean="0"/>
              <a:t>Utilization of Small Business</a:t>
            </a:r>
          </a:p>
          <a:p>
            <a:r>
              <a:rPr lang="en-US" sz="2600" dirty="0" smtClean="0"/>
              <a:t>Speed to the Fleet while balancing Statutes, Regulations, and Policy</a:t>
            </a:r>
          </a:p>
          <a:p>
            <a:endParaRPr lang="en-US" sz="2600" dirty="0" smtClean="0"/>
          </a:p>
        </p:txBody>
      </p:sp>
    </p:spTree>
    <p:extLst>
      <p:ext uri="{BB962C8B-B14F-4D97-AF65-F5344CB8AC3E}">
        <p14:creationId xmlns:p14="http://schemas.microsoft.com/office/powerpoint/2010/main" val="429451394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200" dirty="0" smtClean="0"/>
              <a:t> Service Contracting is Misunderstood</a:t>
            </a:r>
            <a:endParaRPr lang="en-US" sz="3200" dirty="0"/>
          </a:p>
        </p:txBody>
      </p:sp>
      <p:sp>
        <p:nvSpPr>
          <p:cNvPr id="5" name="Content Placeholder 4"/>
          <p:cNvSpPr>
            <a:spLocks noGrp="1"/>
          </p:cNvSpPr>
          <p:nvPr>
            <p:ph idx="1"/>
          </p:nvPr>
        </p:nvSpPr>
        <p:spPr>
          <a:xfrm>
            <a:off x="457200" y="914400"/>
            <a:ext cx="8382000" cy="5394643"/>
          </a:xfrm>
        </p:spPr>
        <p:txBody>
          <a:bodyPr/>
          <a:lstStyle/>
          <a:p>
            <a:r>
              <a:rPr lang="en-US" sz="2300" dirty="0" smtClean="0"/>
              <a:t>Service contracts are necessary for our National Defense</a:t>
            </a:r>
          </a:p>
          <a:p>
            <a:r>
              <a:rPr lang="en-US" sz="2300" dirty="0" smtClean="0"/>
              <a:t>Not </a:t>
            </a:r>
            <a:r>
              <a:rPr lang="en-US" sz="2300" dirty="0"/>
              <a:t>all service contracts are created </a:t>
            </a:r>
            <a:r>
              <a:rPr lang="en-US" sz="2300" dirty="0" smtClean="0"/>
              <a:t>equal, yet regulation </a:t>
            </a:r>
            <a:r>
              <a:rPr lang="en-US" sz="2300" dirty="0"/>
              <a:t>and policy make </a:t>
            </a:r>
            <a:r>
              <a:rPr lang="en-US" sz="2300" dirty="0" smtClean="0"/>
              <a:t>little distinction </a:t>
            </a:r>
            <a:r>
              <a:rPr lang="en-US" sz="2300" dirty="0"/>
              <a:t>whether you are buying engineering services to design a ship, </a:t>
            </a:r>
            <a:r>
              <a:rPr lang="en-US" sz="2300" dirty="0" smtClean="0"/>
              <a:t>running </a:t>
            </a:r>
            <a:r>
              <a:rPr lang="en-US" sz="2300" dirty="0"/>
              <a:t>a test range, </a:t>
            </a:r>
            <a:r>
              <a:rPr lang="en-US" sz="2300" dirty="0" smtClean="0"/>
              <a:t>analyzing test </a:t>
            </a:r>
            <a:r>
              <a:rPr lang="en-US" sz="2300" dirty="0"/>
              <a:t>data from a missile launch, </a:t>
            </a:r>
            <a:r>
              <a:rPr lang="en-US" sz="2300" dirty="0" smtClean="0"/>
              <a:t>answering </a:t>
            </a:r>
            <a:r>
              <a:rPr lang="en-US" sz="2300" dirty="0"/>
              <a:t>phones, or emptying trash </a:t>
            </a:r>
            <a:r>
              <a:rPr lang="en-US" sz="2300" dirty="0" smtClean="0"/>
              <a:t>cans.</a:t>
            </a:r>
          </a:p>
          <a:p>
            <a:r>
              <a:rPr lang="en-US" sz="2300" dirty="0" smtClean="0"/>
              <a:t>Half of DoD’s obligations are for services</a:t>
            </a:r>
            <a:r>
              <a:rPr lang="en-US" sz="2300" dirty="0"/>
              <a:t> </a:t>
            </a:r>
            <a:r>
              <a:rPr lang="en-US" sz="2300" dirty="0" smtClean="0"/>
              <a:t>which implies we </a:t>
            </a:r>
            <a:r>
              <a:rPr lang="en-US" sz="2300" dirty="0"/>
              <a:t>are not getting delivery of an actual product, </a:t>
            </a:r>
            <a:r>
              <a:rPr lang="en-US" sz="2300" dirty="0" smtClean="0"/>
              <a:t>yet ships and aircraft  do not get </a:t>
            </a:r>
            <a:r>
              <a:rPr lang="en-US" sz="2300" dirty="0"/>
              <a:t>designed, improved, supported </a:t>
            </a:r>
            <a:r>
              <a:rPr lang="en-US" sz="2300" dirty="0" smtClean="0"/>
              <a:t>and maintained </a:t>
            </a:r>
            <a:r>
              <a:rPr lang="en-US" sz="2300" dirty="0"/>
              <a:t>without </a:t>
            </a:r>
            <a:r>
              <a:rPr lang="en-US" sz="2300" dirty="0" smtClean="0"/>
              <a:t>service contractors</a:t>
            </a:r>
          </a:p>
          <a:p>
            <a:r>
              <a:rPr lang="en-US" sz="2300" dirty="0"/>
              <a:t>Simply put, service contracting is much more than just an augmentation of the federal workforce and plays a  critical role improving readiness and providing capability and capacity to the </a:t>
            </a:r>
            <a:r>
              <a:rPr lang="en-US" sz="2300" dirty="0" smtClean="0"/>
              <a:t>fleet.</a:t>
            </a:r>
            <a:endParaRPr lang="en-US" sz="2300" dirty="0"/>
          </a:p>
        </p:txBody>
      </p:sp>
      <p:sp>
        <p:nvSpPr>
          <p:cNvPr id="3" name="Slide Number Placeholder 2"/>
          <p:cNvSpPr>
            <a:spLocks noGrp="1"/>
          </p:cNvSpPr>
          <p:nvPr>
            <p:ph type="sldNum" sz="quarter" idx="11"/>
          </p:nvPr>
        </p:nvSpPr>
        <p:spPr/>
        <p:txBody>
          <a:bodyPr/>
          <a:lstStyle/>
          <a:p>
            <a:pPr>
              <a:defRPr/>
            </a:pPr>
            <a:fld id="{9A18AB74-5B20-4093-986A-A7B92C0453CD}" type="slidenum">
              <a:rPr lang="en-US" smtClean="0">
                <a:solidFill>
                  <a:prstClr val="white"/>
                </a:solidFill>
              </a:rPr>
              <a:pPr>
                <a:defRPr/>
              </a:pPr>
              <a:t>6</a:t>
            </a:fld>
            <a:endParaRPr lang="en-US" dirty="0">
              <a:solidFill>
                <a:prstClr val="white"/>
              </a:solidFill>
            </a:endParaRPr>
          </a:p>
        </p:txBody>
      </p:sp>
    </p:spTree>
    <p:extLst>
      <p:ext uri="{BB962C8B-B14F-4D97-AF65-F5344CB8AC3E}">
        <p14:creationId xmlns:p14="http://schemas.microsoft.com/office/powerpoint/2010/main" val="5469108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What is Working?</a:t>
            </a:r>
            <a:endParaRPr lang="en-US" dirty="0"/>
          </a:p>
        </p:txBody>
      </p:sp>
      <p:sp>
        <p:nvSpPr>
          <p:cNvPr id="8" name="Content Placeholder 7"/>
          <p:cNvSpPr>
            <a:spLocks noGrp="1"/>
          </p:cNvSpPr>
          <p:nvPr>
            <p:ph idx="1"/>
          </p:nvPr>
        </p:nvSpPr>
        <p:spPr>
          <a:xfrm>
            <a:off x="609600" y="838200"/>
            <a:ext cx="8305800" cy="5410200"/>
          </a:xfrm>
        </p:spPr>
        <p:txBody>
          <a:bodyPr/>
          <a:lstStyle/>
          <a:p>
            <a:pPr lvl="0">
              <a:buFont typeface="Arial" pitchFamily="34" charset="0"/>
              <a:buChar char="•"/>
            </a:pPr>
            <a:r>
              <a:rPr lang="en-US" sz="1800" dirty="0">
                <a:solidFill>
                  <a:srgbClr val="002060"/>
                </a:solidFill>
                <a:cs typeface="Calibri" panose="020F0502020204030204" pitchFamily="34" charset="0"/>
              </a:rPr>
              <a:t>Increased emphasis on Market Research</a:t>
            </a:r>
          </a:p>
          <a:p>
            <a:pPr lvl="0">
              <a:buFont typeface="Arial" pitchFamily="34" charset="0"/>
              <a:buChar char="•"/>
            </a:pPr>
            <a:r>
              <a:rPr lang="en-US" sz="1800" dirty="0">
                <a:solidFill>
                  <a:srgbClr val="002060"/>
                </a:solidFill>
                <a:cs typeface="Calibri" panose="020F0502020204030204" pitchFamily="34" charset="0"/>
              </a:rPr>
              <a:t>A</a:t>
            </a:r>
            <a:r>
              <a:rPr lang="en-US" sz="1800" dirty="0" smtClean="0">
                <a:solidFill>
                  <a:srgbClr val="002060"/>
                </a:solidFill>
                <a:cs typeface="Calibri" panose="020F0502020204030204" pitchFamily="34" charset="0"/>
              </a:rPr>
              <a:t>wards </a:t>
            </a:r>
            <a:r>
              <a:rPr lang="en-US" sz="1800" dirty="0">
                <a:solidFill>
                  <a:srgbClr val="002060"/>
                </a:solidFill>
                <a:cs typeface="Calibri" panose="020F0502020204030204" pitchFamily="34" charset="0"/>
              </a:rPr>
              <a:t>based upon initial </a:t>
            </a:r>
            <a:r>
              <a:rPr lang="en-US" sz="1800" dirty="0" smtClean="0">
                <a:solidFill>
                  <a:srgbClr val="002060"/>
                </a:solidFill>
                <a:cs typeface="Calibri" panose="020F0502020204030204" pitchFamily="34" charset="0"/>
              </a:rPr>
              <a:t>proposals for Knowledge Based Services</a:t>
            </a:r>
            <a:endParaRPr lang="en-US" sz="1800" dirty="0">
              <a:solidFill>
                <a:srgbClr val="002060"/>
              </a:solidFill>
              <a:cs typeface="Calibri" panose="020F0502020204030204" pitchFamily="34" charset="0"/>
            </a:endParaRPr>
          </a:p>
          <a:p>
            <a:pPr lvl="0">
              <a:buFont typeface="Arial" pitchFamily="34" charset="0"/>
              <a:buChar char="•"/>
            </a:pPr>
            <a:r>
              <a:rPr lang="en-US" sz="1800" dirty="0">
                <a:solidFill>
                  <a:srgbClr val="002060"/>
                </a:solidFill>
                <a:cs typeface="Calibri" panose="020F0502020204030204" pitchFamily="34" charset="0"/>
              </a:rPr>
              <a:t>Emphasis on increasing prime contract opportunities for </a:t>
            </a:r>
            <a:r>
              <a:rPr lang="en-US" sz="1800" dirty="0" smtClean="0">
                <a:solidFill>
                  <a:srgbClr val="002060"/>
                </a:solidFill>
                <a:cs typeface="Calibri" panose="020F0502020204030204" pitchFamily="34" charset="0"/>
              </a:rPr>
              <a:t>small </a:t>
            </a:r>
            <a:r>
              <a:rPr lang="en-US" sz="1800" dirty="0">
                <a:solidFill>
                  <a:srgbClr val="002060"/>
                </a:solidFill>
                <a:cs typeface="Calibri" panose="020F0502020204030204" pitchFamily="34" charset="0"/>
              </a:rPr>
              <a:t>b</a:t>
            </a:r>
            <a:r>
              <a:rPr lang="en-US" sz="1800" dirty="0" smtClean="0">
                <a:solidFill>
                  <a:srgbClr val="002060"/>
                </a:solidFill>
                <a:cs typeface="Calibri" panose="020F0502020204030204" pitchFamily="34" charset="0"/>
              </a:rPr>
              <a:t>usinesses</a:t>
            </a:r>
            <a:endParaRPr lang="en-US" sz="1800" dirty="0">
              <a:solidFill>
                <a:srgbClr val="002060"/>
              </a:solidFill>
              <a:cs typeface="Calibri" panose="020F0502020204030204" pitchFamily="34" charset="0"/>
            </a:endParaRPr>
          </a:p>
          <a:p>
            <a:pPr lvl="0">
              <a:buFont typeface="Arial" pitchFamily="34" charset="0"/>
              <a:buChar char="•"/>
            </a:pPr>
            <a:r>
              <a:rPr lang="en-US" sz="1800" dirty="0">
                <a:solidFill>
                  <a:srgbClr val="002060"/>
                </a:solidFill>
                <a:cs typeface="Calibri" panose="020F0502020204030204" pitchFamily="34" charset="0"/>
              </a:rPr>
              <a:t>Requiring a </a:t>
            </a:r>
            <a:r>
              <a:rPr lang="en-US" sz="1800" dirty="0" smtClean="0">
                <a:solidFill>
                  <a:srgbClr val="002060"/>
                </a:solidFill>
                <a:cs typeface="Calibri" panose="020F0502020204030204" pitchFamily="34" charset="0"/>
              </a:rPr>
              <a:t>Quality Assurance Surveillance Plan (QASP) </a:t>
            </a:r>
            <a:r>
              <a:rPr lang="en-US" sz="1800" dirty="0">
                <a:solidFill>
                  <a:srgbClr val="002060"/>
                </a:solidFill>
                <a:cs typeface="Calibri" panose="020F0502020204030204" pitchFamily="34" charset="0"/>
              </a:rPr>
              <a:t>or Surveillance </a:t>
            </a:r>
            <a:r>
              <a:rPr lang="en-US" sz="1800" dirty="0" smtClean="0">
                <a:solidFill>
                  <a:srgbClr val="002060"/>
                </a:solidFill>
                <a:cs typeface="Calibri" panose="020F0502020204030204" pitchFamily="34" charset="0"/>
              </a:rPr>
              <a:t>Plan </a:t>
            </a:r>
            <a:endParaRPr lang="en-US" sz="1800" dirty="0">
              <a:solidFill>
                <a:srgbClr val="002060"/>
              </a:solidFill>
              <a:cs typeface="Calibri" panose="020F0502020204030204" pitchFamily="34" charset="0"/>
            </a:endParaRPr>
          </a:p>
          <a:p>
            <a:pPr lvl="0">
              <a:buFont typeface="Arial" pitchFamily="34" charset="0"/>
              <a:buChar char="•"/>
            </a:pPr>
            <a:r>
              <a:rPr lang="en-US" sz="1800" dirty="0">
                <a:solidFill>
                  <a:srgbClr val="002060"/>
                </a:solidFill>
                <a:cs typeface="Calibri" panose="020F0502020204030204" pitchFamily="34" charset="0"/>
              </a:rPr>
              <a:t>Use of Competitive </a:t>
            </a:r>
            <a:r>
              <a:rPr lang="en-US" sz="1800" dirty="0" smtClean="0">
                <a:solidFill>
                  <a:srgbClr val="002060"/>
                </a:solidFill>
                <a:cs typeface="Calibri" panose="020F0502020204030204" pitchFamily="34" charset="0"/>
              </a:rPr>
              <a:t>Basic Order Agreements (BOAs) vice Multiple Award Contracts (MACs)</a:t>
            </a:r>
          </a:p>
          <a:p>
            <a:pPr lvl="1">
              <a:buFont typeface="Arial" pitchFamily="34" charset="0"/>
              <a:buChar char="•"/>
            </a:pPr>
            <a:r>
              <a:rPr lang="en-US" sz="1400" dirty="0" smtClean="0">
                <a:solidFill>
                  <a:srgbClr val="002060"/>
                </a:solidFill>
                <a:cs typeface="Calibri" panose="020F0502020204030204" pitchFamily="34" charset="0"/>
              </a:rPr>
              <a:t>BOAs can address </a:t>
            </a:r>
            <a:r>
              <a:rPr lang="en-US" sz="1400" dirty="0">
                <a:solidFill>
                  <a:srgbClr val="002060"/>
                </a:solidFill>
                <a:cs typeface="Calibri" panose="020F0502020204030204" pitchFamily="34" charset="0"/>
              </a:rPr>
              <a:t>areas of consideration where future known contracting requirements are highly speculative</a:t>
            </a:r>
          </a:p>
          <a:p>
            <a:pPr>
              <a:buFont typeface="Arial" pitchFamily="34" charset="0"/>
              <a:buChar char="•"/>
            </a:pPr>
            <a:r>
              <a:rPr lang="en-US" sz="1800" dirty="0" smtClean="0"/>
              <a:t>Use of streamlined </a:t>
            </a:r>
            <a:r>
              <a:rPr lang="en-US" sz="1800" dirty="0"/>
              <a:t>Sections L&amp;M for services </a:t>
            </a:r>
            <a:r>
              <a:rPr lang="en-US" sz="1800" dirty="0" smtClean="0"/>
              <a:t>competitions</a:t>
            </a:r>
          </a:p>
          <a:p>
            <a:pPr lvl="1">
              <a:buFont typeface="Arial" pitchFamily="34" charset="0"/>
              <a:buChar char="•"/>
            </a:pPr>
            <a:r>
              <a:rPr lang="en-US" sz="1400" dirty="0" smtClean="0"/>
              <a:t>Objective </a:t>
            </a:r>
            <a:r>
              <a:rPr lang="en-US" sz="1400" dirty="0"/>
              <a:t>is to reduce evaluation time, improve proposal quality, and provide more discrimination in non-price factors.  Request less proposal </a:t>
            </a:r>
            <a:r>
              <a:rPr lang="en-US" sz="1400" dirty="0" smtClean="0"/>
              <a:t>information, such as resumes for non key personnel, </a:t>
            </a:r>
            <a:r>
              <a:rPr lang="en-US" sz="1400" dirty="0"/>
              <a:t>increased technical factor discrimination though detailed sample tasks, and an emphasis to award on initial offers.</a:t>
            </a:r>
          </a:p>
          <a:p>
            <a:pPr lvl="0">
              <a:buFont typeface="Arial" pitchFamily="34" charset="0"/>
              <a:buChar char="•"/>
            </a:pPr>
            <a:r>
              <a:rPr lang="en-US" sz="1800" dirty="0" smtClean="0">
                <a:solidFill>
                  <a:srgbClr val="002060"/>
                </a:solidFill>
                <a:cs typeface="Calibri" panose="020F0502020204030204" pitchFamily="34" charset="0"/>
              </a:rPr>
              <a:t>Fair </a:t>
            </a:r>
            <a:r>
              <a:rPr lang="en-US" sz="1800" dirty="0">
                <a:solidFill>
                  <a:srgbClr val="002060"/>
                </a:solidFill>
                <a:cs typeface="Calibri" panose="020F0502020204030204" pitchFamily="34" charset="0"/>
              </a:rPr>
              <a:t>Opportunity </a:t>
            </a:r>
            <a:r>
              <a:rPr lang="en-US" sz="1800" dirty="0" smtClean="0">
                <a:solidFill>
                  <a:srgbClr val="002060"/>
                </a:solidFill>
                <a:cs typeface="Calibri" panose="020F0502020204030204" pitchFamily="34" charset="0"/>
              </a:rPr>
              <a:t>Task </a:t>
            </a:r>
            <a:r>
              <a:rPr lang="en-US" sz="1800" dirty="0">
                <a:solidFill>
                  <a:srgbClr val="002060"/>
                </a:solidFill>
                <a:cs typeface="Calibri" panose="020F0502020204030204" pitchFamily="34" charset="0"/>
              </a:rPr>
              <a:t>O</a:t>
            </a:r>
            <a:r>
              <a:rPr lang="en-US" sz="1800" dirty="0" smtClean="0">
                <a:solidFill>
                  <a:srgbClr val="002060"/>
                </a:solidFill>
                <a:cs typeface="Calibri" panose="020F0502020204030204" pitchFamily="34" charset="0"/>
              </a:rPr>
              <a:t>rder </a:t>
            </a:r>
            <a:r>
              <a:rPr lang="en-US" sz="1800" dirty="0">
                <a:solidFill>
                  <a:srgbClr val="002060"/>
                </a:solidFill>
                <a:cs typeface="Calibri" panose="020F0502020204030204" pitchFamily="34" charset="0"/>
              </a:rPr>
              <a:t>(TO) </a:t>
            </a:r>
            <a:r>
              <a:rPr lang="en-US" sz="1800" dirty="0" smtClean="0">
                <a:solidFill>
                  <a:srgbClr val="002060"/>
                </a:solidFill>
                <a:cs typeface="Calibri" panose="020F0502020204030204" pitchFamily="34" charset="0"/>
              </a:rPr>
              <a:t>competitions, </a:t>
            </a:r>
            <a:r>
              <a:rPr lang="en-US" sz="1800" dirty="0">
                <a:solidFill>
                  <a:srgbClr val="002060"/>
                </a:solidFill>
                <a:cs typeface="Calibri" panose="020F0502020204030204" pitchFamily="34" charset="0"/>
              </a:rPr>
              <a:t>very efficient with quick turnaround time on TO competitions</a:t>
            </a:r>
          </a:p>
          <a:p>
            <a:pPr lvl="0">
              <a:buFont typeface="Arial" pitchFamily="34" charset="0"/>
              <a:buChar char="•"/>
            </a:pPr>
            <a:r>
              <a:rPr lang="en-US" sz="1800" dirty="0" smtClean="0">
                <a:solidFill>
                  <a:srgbClr val="002060"/>
                </a:solidFill>
                <a:cs typeface="Calibri" panose="020F0502020204030204" pitchFamily="34" charset="0"/>
              </a:rPr>
              <a:t>Contracting Officer Representative (COR) qualifications and reviews</a:t>
            </a:r>
            <a:endParaRPr lang="en-US" sz="1800" dirty="0">
              <a:solidFill>
                <a:srgbClr val="002060"/>
              </a:solidFill>
              <a:cs typeface="Calibri" panose="020F0502020204030204" pitchFamily="34" charset="0"/>
            </a:endParaRPr>
          </a:p>
          <a:p>
            <a:pPr lvl="0">
              <a:buFont typeface="Arial" pitchFamily="34" charset="0"/>
              <a:buChar char="•"/>
            </a:pPr>
            <a:r>
              <a:rPr lang="en-US" sz="1800" dirty="0">
                <a:solidFill>
                  <a:srgbClr val="002060"/>
                </a:solidFill>
                <a:cs typeface="Calibri" panose="020F0502020204030204" pitchFamily="34" charset="0"/>
              </a:rPr>
              <a:t>Utilizing standard labor qualifications (education &amp; experience) for professional labor</a:t>
            </a:r>
          </a:p>
          <a:p>
            <a:endParaRPr lang="en-US" sz="1800" dirty="0"/>
          </a:p>
        </p:txBody>
      </p:sp>
      <p:sp>
        <p:nvSpPr>
          <p:cNvPr id="6" name="Slide Number Placeholder 5"/>
          <p:cNvSpPr>
            <a:spLocks noGrp="1"/>
          </p:cNvSpPr>
          <p:nvPr>
            <p:ph type="sldNum" sz="quarter" idx="11"/>
          </p:nvPr>
        </p:nvSpPr>
        <p:spPr/>
        <p:txBody>
          <a:bodyPr/>
          <a:lstStyle/>
          <a:p>
            <a:pPr>
              <a:defRPr/>
            </a:pPr>
            <a:fld id="{2570D45D-0FE1-41C6-8518-42C97CE037DB}" type="slidenum">
              <a:rPr lang="en-US" smtClean="0">
                <a:solidFill>
                  <a:prstClr val="white"/>
                </a:solidFill>
              </a:rPr>
              <a:pPr>
                <a:defRPr/>
              </a:pPr>
              <a:t>7</a:t>
            </a:fld>
            <a:endParaRPr lang="en-US" dirty="0">
              <a:solidFill>
                <a:prstClr val="white"/>
              </a:solidFill>
            </a:endParaRPr>
          </a:p>
        </p:txBody>
      </p:sp>
    </p:spTree>
    <p:extLst>
      <p:ext uri="{BB962C8B-B14F-4D97-AF65-F5344CB8AC3E}">
        <p14:creationId xmlns:p14="http://schemas.microsoft.com/office/powerpoint/2010/main" val="35218228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0"/>
            <a:ext cx="8077200" cy="752475"/>
          </a:xfrm>
        </p:spPr>
        <p:txBody>
          <a:bodyPr>
            <a:noAutofit/>
          </a:bodyPr>
          <a:lstStyle/>
          <a:p>
            <a:r>
              <a:rPr lang="en-US" sz="2800" dirty="0" smtClean="0"/>
              <a:t>GSA OASIS Multiple Award Contract (MAC)</a:t>
            </a:r>
            <a:endParaRPr lang="en-US" sz="2800" dirty="0"/>
          </a:p>
        </p:txBody>
      </p:sp>
      <p:sp>
        <p:nvSpPr>
          <p:cNvPr id="6" name="Content Placeholder 5"/>
          <p:cNvSpPr>
            <a:spLocks noGrp="1"/>
          </p:cNvSpPr>
          <p:nvPr>
            <p:ph idx="1"/>
          </p:nvPr>
        </p:nvSpPr>
        <p:spPr>
          <a:xfrm>
            <a:off x="464400" y="1219200"/>
            <a:ext cx="8229600" cy="5304000"/>
          </a:xfrm>
        </p:spPr>
        <p:txBody>
          <a:bodyPr/>
          <a:lstStyle/>
          <a:p>
            <a:r>
              <a:rPr lang="en-US" sz="2000" dirty="0" smtClean="0"/>
              <a:t>Advantages:</a:t>
            </a:r>
          </a:p>
          <a:p>
            <a:pPr lvl="1"/>
            <a:r>
              <a:rPr lang="en-US" sz="1800" dirty="0" smtClean="0"/>
              <a:t>Strategically Sourced</a:t>
            </a:r>
          </a:p>
          <a:p>
            <a:pPr lvl="1"/>
            <a:r>
              <a:rPr lang="en-US" sz="1800" dirty="0" smtClean="0"/>
              <a:t>More </a:t>
            </a:r>
            <a:r>
              <a:rPr lang="en-US" sz="1800" dirty="0"/>
              <a:t>rigorous pre-qualification of vendors supports FAR Part </a:t>
            </a:r>
            <a:r>
              <a:rPr lang="en-US" sz="1800" dirty="0" smtClean="0"/>
              <a:t>16 streamlining</a:t>
            </a:r>
          </a:p>
          <a:p>
            <a:pPr lvl="2"/>
            <a:r>
              <a:rPr lang="en-US" sz="1600" dirty="0" smtClean="0"/>
              <a:t>Only 40-50 </a:t>
            </a:r>
            <a:r>
              <a:rPr lang="en-US" sz="1600" dirty="0"/>
              <a:t>Primes in each of the 7 OASIS </a:t>
            </a:r>
            <a:r>
              <a:rPr lang="en-US" sz="1600" dirty="0" smtClean="0"/>
              <a:t>Pools (best of breed)</a:t>
            </a:r>
          </a:p>
          <a:p>
            <a:pPr lvl="1"/>
            <a:r>
              <a:rPr lang="en-US" sz="1800" dirty="0" smtClean="0"/>
              <a:t>Subcontractor registered not required</a:t>
            </a:r>
            <a:endParaRPr lang="en-US" sz="2200" dirty="0" smtClean="0"/>
          </a:p>
          <a:p>
            <a:pPr lvl="1"/>
            <a:r>
              <a:rPr lang="en-US" sz="1800" dirty="0" smtClean="0"/>
              <a:t>Maximum flexibility</a:t>
            </a:r>
          </a:p>
          <a:p>
            <a:pPr lvl="1"/>
            <a:r>
              <a:rPr lang="en-US" sz="1800" dirty="0" smtClean="0"/>
              <a:t>Affordable, pay as you go usage fee based upon obligated award dollars </a:t>
            </a:r>
            <a:endParaRPr lang="en-US" sz="1800" dirty="0"/>
          </a:p>
          <a:p>
            <a:r>
              <a:rPr lang="en-US" sz="2000" dirty="0" smtClean="0"/>
              <a:t>Disadvantages: </a:t>
            </a:r>
          </a:p>
          <a:p>
            <a:pPr lvl="1"/>
            <a:r>
              <a:rPr lang="en-US" sz="1800" dirty="0" smtClean="0"/>
              <a:t>Strategically Sourced </a:t>
            </a:r>
          </a:p>
          <a:p>
            <a:pPr lvl="1"/>
            <a:r>
              <a:rPr lang="en-US" sz="1800" dirty="0"/>
              <a:t>S</a:t>
            </a:r>
            <a:r>
              <a:rPr lang="en-US" sz="1800" dirty="0" smtClean="0"/>
              <a:t>mall </a:t>
            </a:r>
            <a:r>
              <a:rPr lang="en-US" sz="1800" dirty="0"/>
              <a:t>number of local small businesses hold prime contracts under OASIS, so they are limited to participating as a subcontractor </a:t>
            </a:r>
            <a:endParaRPr lang="en-US" sz="1800" dirty="0" smtClean="0"/>
          </a:p>
          <a:p>
            <a:pPr lvl="1"/>
            <a:r>
              <a:rPr lang="en-US" sz="1800" dirty="0" smtClean="0"/>
              <a:t>Limited On-Ramp opportunities for new competitors</a:t>
            </a:r>
          </a:p>
          <a:p>
            <a:pPr marL="914400" lvl="2" indent="0">
              <a:buNone/>
            </a:pPr>
            <a:endParaRPr lang="en-US" sz="1400" dirty="0"/>
          </a:p>
        </p:txBody>
      </p:sp>
      <p:sp>
        <p:nvSpPr>
          <p:cNvPr id="4" name="Slide Number Placeholder 3"/>
          <p:cNvSpPr>
            <a:spLocks noGrp="1"/>
          </p:cNvSpPr>
          <p:nvPr>
            <p:ph type="sldNum" sz="quarter" idx="11"/>
          </p:nvPr>
        </p:nvSpPr>
        <p:spPr/>
        <p:txBody>
          <a:bodyPr/>
          <a:lstStyle/>
          <a:p>
            <a:fld id="{05B4AE32-1EF9-4E54-9B5A-FF2F842DD3AB}" type="slidenum">
              <a:rPr lang="en-US" smtClean="0"/>
              <a:pPr/>
              <a:t>8</a:t>
            </a:fld>
            <a:endParaRPr lang="en-US" dirty="0"/>
          </a:p>
        </p:txBody>
      </p:sp>
    </p:spTree>
    <p:extLst>
      <p:ext uri="{BB962C8B-B14F-4D97-AF65-F5344CB8AC3E}">
        <p14:creationId xmlns:p14="http://schemas.microsoft.com/office/powerpoint/2010/main" val="26029761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Why are we afraid to take Risks? </a:t>
            </a:r>
            <a:endParaRPr lang="en-US" sz="3200" dirty="0"/>
          </a:p>
        </p:txBody>
      </p:sp>
      <p:sp>
        <p:nvSpPr>
          <p:cNvPr id="6" name="Slide Number Placeholder 5"/>
          <p:cNvSpPr>
            <a:spLocks noGrp="1"/>
          </p:cNvSpPr>
          <p:nvPr>
            <p:ph type="sldNum" sz="quarter" idx="11"/>
          </p:nvPr>
        </p:nvSpPr>
        <p:spPr/>
        <p:txBody>
          <a:bodyPr/>
          <a:lstStyle/>
          <a:p>
            <a:pPr>
              <a:defRPr/>
            </a:pPr>
            <a:fld id="{2570D45D-0FE1-41C6-8518-42C97CE037DB}" type="slidenum">
              <a:rPr lang="en-US" smtClean="0">
                <a:solidFill>
                  <a:prstClr val="white"/>
                </a:solidFill>
              </a:rPr>
              <a:pPr>
                <a:defRPr/>
              </a:pPr>
              <a:t>9</a:t>
            </a:fld>
            <a:endParaRPr lang="en-US" dirty="0">
              <a:solidFill>
                <a:prstClr val="white"/>
              </a:solidFill>
            </a:endParaRPr>
          </a:p>
        </p:txBody>
      </p:sp>
      <p:sp>
        <p:nvSpPr>
          <p:cNvPr id="4" name="Rectangle 3"/>
          <p:cNvSpPr/>
          <p:nvPr/>
        </p:nvSpPr>
        <p:spPr>
          <a:xfrm>
            <a:off x="441297" y="3962400"/>
            <a:ext cx="8534400" cy="3416320"/>
          </a:xfrm>
          <a:prstGeom prst="rect">
            <a:avLst/>
          </a:prstGeom>
        </p:spPr>
        <p:txBody>
          <a:bodyPr wrap="square">
            <a:spAutoFit/>
          </a:bodyPr>
          <a:lstStyle/>
          <a:p>
            <a:pPr marL="285750" indent="-285750">
              <a:buFont typeface="Arial" panose="020B0604020202020204" pitchFamily="34" charset="0"/>
              <a:buChar char="•"/>
            </a:pPr>
            <a:r>
              <a:rPr lang="en-US" sz="2000" dirty="0" smtClean="0"/>
              <a:t>How do contracting officers reduce cycle time, minimize source selection documentation, comply with all statues, regulations, and policies, get the best deal for the warfighter and still cover their “six” when a protest is submitted or congress and / or an Inspector General expresses concern?</a:t>
            </a:r>
            <a:r>
              <a:rPr lang="en-US" sz="2000" dirty="0" smtClean="0">
                <a:solidFill>
                  <a:srgbClr val="002060"/>
                </a:solidFill>
              </a:rPr>
              <a:t>   </a:t>
            </a:r>
          </a:p>
          <a:p>
            <a:pPr marL="285750" indent="-285750">
              <a:buFont typeface="Arial" panose="020B0604020202020204" pitchFamily="34" charset="0"/>
              <a:buChar char="•"/>
            </a:pPr>
            <a:endParaRPr lang="en-US" sz="2000" dirty="0" smtClean="0">
              <a:solidFill>
                <a:srgbClr val="002060"/>
              </a:solidFill>
            </a:endParaRPr>
          </a:p>
          <a:p>
            <a:pPr marL="285750" indent="-285750">
              <a:buFont typeface="Arial" panose="020B0604020202020204" pitchFamily="34" charset="0"/>
              <a:buChar char="•"/>
            </a:pPr>
            <a:r>
              <a:rPr lang="en-US" sz="2000" dirty="0" smtClean="0"/>
              <a:t>We need to build a culture focused </a:t>
            </a:r>
            <a:r>
              <a:rPr lang="en-US" sz="2000" dirty="0"/>
              <a:t>on </a:t>
            </a:r>
            <a:r>
              <a:rPr lang="en-US" sz="2000" u="sng" dirty="0"/>
              <a:t>mission</a:t>
            </a:r>
            <a:r>
              <a:rPr lang="en-US" sz="2000" dirty="0"/>
              <a:t> </a:t>
            </a:r>
            <a:r>
              <a:rPr lang="en-US" sz="2000" u="sng" dirty="0" smtClean="0"/>
              <a:t>execution</a:t>
            </a:r>
            <a:r>
              <a:rPr lang="en-US" sz="2000" dirty="0" smtClean="0"/>
              <a:t> and </a:t>
            </a:r>
            <a:r>
              <a:rPr lang="en-US" sz="2000" u="sng" dirty="0"/>
              <a:t>speed</a:t>
            </a:r>
            <a:r>
              <a:rPr lang="en-US" sz="2000" dirty="0"/>
              <a:t> </a:t>
            </a:r>
            <a:r>
              <a:rPr lang="en-US" sz="2000" dirty="0" smtClean="0"/>
              <a:t>rather than</a:t>
            </a:r>
            <a:r>
              <a:rPr lang="en-US" sz="2000" dirty="0"/>
              <a:t> </a:t>
            </a:r>
            <a:r>
              <a:rPr lang="en-US" sz="2000" dirty="0" smtClean="0"/>
              <a:t>risk avoidance</a:t>
            </a:r>
          </a:p>
          <a:p>
            <a:pPr marL="285750" indent="-285750">
              <a:buFont typeface="Arial" panose="020B0604020202020204" pitchFamily="34" charset="0"/>
              <a:buChar char="•"/>
            </a:pPr>
            <a:endParaRPr lang="en-US" sz="1600" dirty="0">
              <a:solidFill>
                <a:srgbClr val="002060"/>
              </a:solidFill>
            </a:endParaRPr>
          </a:p>
          <a:p>
            <a:pPr marL="285750" indent="-285750">
              <a:buFont typeface="Arial" panose="020B0604020202020204" pitchFamily="34" charset="0"/>
              <a:buChar char="•"/>
            </a:pPr>
            <a:endParaRPr lang="en-US" sz="1600" dirty="0" smtClean="0">
              <a:solidFill>
                <a:srgbClr val="002060"/>
              </a:solidFill>
            </a:endParaRPr>
          </a:p>
          <a:p>
            <a:endParaRPr lang="en-US" sz="2400" dirty="0"/>
          </a:p>
        </p:txBody>
      </p:sp>
      <p:pic>
        <p:nvPicPr>
          <p:cNvPr id="3074" name="Picture 2" descr="C:\Users\james.meade\Pictures\Jail Hous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6400" y="914401"/>
            <a:ext cx="5334000" cy="27356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962271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1_Blue Banner">
  <a:themeElements>
    <a:clrScheme name="NAVAIR colors">
      <a:dk1>
        <a:srgbClr val="002060"/>
      </a:dk1>
      <a:lt1>
        <a:sysClr val="window" lastClr="FFFFFF"/>
      </a:lt1>
      <a:dk2>
        <a:srgbClr val="002060"/>
      </a:dk2>
      <a:lt2>
        <a:srgbClr val="EEECE1"/>
      </a:lt2>
      <a:accent1>
        <a:srgbClr val="17365D"/>
      </a:accent1>
      <a:accent2>
        <a:srgbClr val="8DB3E2"/>
      </a:accent2>
      <a:accent3>
        <a:srgbClr val="76923C"/>
      </a:accent3>
      <a:accent4>
        <a:srgbClr val="5F497A"/>
      </a:accent4>
      <a:accent5>
        <a:srgbClr val="366092"/>
      </a:accent5>
      <a:accent6>
        <a:srgbClr val="E36C09"/>
      </a:accent6>
      <a:hlink>
        <a:srgbClr val="BFBFBF"/>
      </a:hlink>
      <a:folHlink>
        <a:srgbClr val="8DB3E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NAVAIR_Brief_Template">
  <a:themeElements>
    <a:clrScheme name="NAVAIR colors">
      <a:dk1>
        <a:srgbClr val="002060"/>
      </a:dk1>
      <a:lt1>
        <a:sysClr val="window" lastClr="FFFFFF"/>
      </a:lt1>
      <a:dk2>
        <a:srgbClr val="002060"/>
      </a:dk2>
      <a:lt2>
        <a:srgbClr val="EEECE1"/>
      </a:lt2>
      <a:accent1>
        <a:srgbClr val="17365D"/>
      </a:accent1>
      <a:accent2>
        <a:srgbClr val="8DB3E2"/>
      </a:accent2>
      <a:accent3>
        <a:srgbClr val="76923C"/>
      </a:accent3>
      <a:accent4>
        <a:srgbClr val="5F497A"/>
      </a:accent4>
      <a:accent5>
        <a:srgbClr val="366092"/>
      </a:accent5>
      <a:accent6>
        <a:srgbClr val="E36C09"/>
      </a:accent6>
      <a:hlink>
        <a:srgbClr val="BFBFBF"/>
      </a:hlink>
      <a:folHlink>
        <a:srgbClr val="8DB3E2"/>
      </a:folHlink>
    </a:clrScheme>
    <a:fontScheme name="NAVAIR Arial">
      <a:majorFont>
        <a:latin typeface="Arial"/>
        <a:ea typeface="MS PGothic"/>
        <a:cs typeface=""/>
      </a:majorFont>
      <a:minorFont>
        <a:latin typeface="Arial Narrow"/>
        <a:ea typeface="MS P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outerShdw dist="17961" dir="2700000" algn="ctr" rotWithShape="0">
            <a:schemeClr val="bg1"/>
          </a:outerShdw>
        </a:effectLst>
      </a:spPr>
      <a:bodyPr vert="horz" wrap="square" lIns="90487" tIns="91440" rIns="90487" bIns="91440" numCol="1" anchor="t" anchorCtr="0" compatLnSpc="1">
        <a:prstTxWarp prst="textNoShape">
          <a:avLst/>
        </a:prstTxWarp>
        <a:spAutoFit/>
      </a:bodyPr>
      <a:lstStyle>
        <a:defPPr marL="223838" marR="0" indent="-223838" algn="ctr" defTabSz="895350" rtl="0" eaLnBrk="0" fontAlgn="base" latinLnBrk="0" hangingPunct="0">
          <a:lnSpc>
            <a:spcPct val="90000"/>
          </a:lnSpc>
          <a:spcBef>
            <a:spcPct val="15000"/>
          </a:spcBef>
          <a:spcAft>
            <a:spcPct val="0"/>
          </a:spcAft>
          <a:buClrTx/>
          <a:buSzPct val="100000"/>
          <a:buFontTx/>
          <a:buNone/>
          <a:tabLst/>
          <a:defRPr kumimoji="0" lang="en-US" sz="1600" b="1"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outerShdw dist="17961" dir="2700000" algn="ctr" rotWithShape="0">
            <a:schemeClr val="bg1"/>
          </a:outerShdw>
        </a:effectLst>
      </a:spPr>
      <a:bodyPr vert="horz" wrap="square" lIns="90487" tIns="91440" rIns="90487" bIns="91440" numCol="1" anchor="t" anchorCtr="0" compatLnSpc="1">
        <a:prstTxWarp prst="textNoShape">
          <a:avLst/>
        </a:prstTxWarp>
        <a:spAutoFit/>
      </a:bodyPr>
      <a:lstStyle>
        <a:defPPr marL="223838" marR="0" indent="-223838" algn="ctr" defTabSz="895350" rtl="0" eaLnBrk="0" fontAlgn="base" latinLnBrk="0" hangingPunct="0">
          <a:lnSpc>
            <a:spcPct val="90000"/>
          </a:lnSpc>
          <a:spcBef>
            <a:spcPct val="15000"/>
          </a:spcBef>
          <a:spcAft>
            <a:spcPct val="0"/>
          </a:spcAft>
          <a:buClrTx/>
          <a:buSzPct val="100000"/>
          <a:buFontTx/>
          <a:buNone/>
          <a:tabLst/>
          <a:defRPr kumimoji="0" lang="en-US" sz="1600" b="1" i="0" u="none" strike="noStrike" cap="none" normalizeH="0" baseline="0" smtClean="0">
            <a:ln>
              <a:noFill/>
            </a:ln>
            <a:solidFill>
              <a:schemeClr val="bg1"/>
            </a:solidFill>
            <a:effectLst/>
            <a:latin typeface="Arial" charset="0"/>
          </a:defRPr>
        </a:defPPr>
      </a:lstStyle>
    </a:lnDef>
  </a:objectDefaults>
  <a:extraClrSchemeLst>
    <a:extraClrScheme>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2_Custom Design 13">
        <a:dk1>
          <a:srgbClr val="000000"/>
        </a:dk1>
        <a:lt1>
          <a:srgbClr val="FFFFFF"/>
        </a:lt1>
        <a:dk2>
          <a:srgbClr val="000099"/>
        </a:dk2>
        <a:lt2>
          <a:srgbClr val="0099CC"/>
        </a:lt2>
        <a:accent1>
          <a:srgbClr val="EAEAEA"/>
        </a:accent1>
        <a:accent2>
          <a:srgbClr val="CCECFF"/>
        </a:accent2>
        <a:accent3>
          <a:srgbClr val="FFFFFF"/>
        </a:accent3>
        <a:accent4>
          <a:srgbClr val="000000"/>
        </a:accent4>
        <a:accent5>
          <a:srgbClr val="F3F3F3"/>
        </a:accent5>
        <a:accent6>
          <a:srgbClr val="B9D6E7"/>
        </a:accent6>
        <a:hlink>
          <a:srgbClr val="1C295B"/>
        </a:hlink>
        <a:folHlink>
          <a:srgbClr val="414571"/>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NAVAIR_Brief_Template">
  <a:themeElements>
    <a:clrScheme name="NAVAIR colors">
      <a:dk1>
        <a:srgbClr val="002060"/>
      </a:dk1>
      <a:lt1>
        <a:sysClr val="window" lastClr="FFFFFF"/>
      </a:lt1>
      <a:dk2>
        <a:srgbClr val="002060"/>
      </a:dk2>
      <a:lt2>
        <a:srgbClr val="EEECE1"/>
      </a:lt2>
      <a:accent1>
        <a:srgbClr val="17365D"/>
      </a:accent1>
      <a:accent2>
        <a:srgbClr val="8DB3E2"/>
      </a:accent2>
      <a:accent3>
        <a:srgbClr val="76923C"/>
      </a:accent3>
      <a:accent4>
        <a:srgbClr val="5F497A"/>
      </a:accent4>
      <a:accent5>
        <a:srgbClr val="366092"/>
      </a:accent5>
      <a:accent6>
        <a:srgbClr val="E36C09"/>
      </a:accent6>
      <a:hlink>
        <a:srgbClr val="BFBFBF"/>
      </a:hlink>
      <a:folHlink>
        <a:srgbClr val="8DB3E2"/>
      </a:folHlink>
    </a:clrScheme>
    <a:fontScheme name="NAVAIR Arial">
      <a:majorFont>
        <a:latin typeface="Arial"/>
        <a:ea typeface="MS PGothic"/>
        <a:cs typeface=""/>
      </a:majorFont>
      <a:minorFont>
        <a:latin typeface="Arial Narrow"/>
        <a:ea typeface="MS P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outerShdw dist="17961" dir="2700000" algn="ctr" rotWithShape="0">
            <a:schemeClr val="bg1"/>
          </a:outerShdw>
        </a:effectLst>
      </a:spPr>
      <a:bodyPr vert="horz" wrap="square" lIns="90487" tIns="91440" rIns="90487" bIns="91440" numCol="1" anchor="t" anchorCtr="0" compatLnSpc="1">
        <a:prstTxWarp prst="textNoShape">
          <a:avLst/>
        </a:prstTxWarp>
        <a:spAutoFit/>
      </a:bodyPr>
      <a:lstStyle>
        <a:defPPr marL="223838" marR="0" indent="-223838" algn="ctr" defTabSz="895350" rtl="0" eaLnBrk="0" fontAlgn="base" latinLnBrk="0" hangingPunct="0">
          <a:lnSpc>
            <a:spcPct val="90000"/>
          </a:lnSpc>
          <a:spcBef>
            <a:spcPct val="15000"/>
          </a:spcBef>
          <a:spcAft>
            <a:spcPct val="0"/>
          </a:spcAft>
          <a:buClrTx/>
          <a:buSzPct val="100000"/>
          <a:buFontTx/>
          <a:buNone/>
          <a:tabLst/>
          <a:defRPr kumimoji="0" lang="en-US" sz="1600" b="1"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outerShdw dist="17961" dir="2700000" algn="ctr" rotWithShape="0">
            <a:schemeClr val="bg1"/>
          </a:outerShdw>
        </a:effectLst>
      </a:spPr>
      <a:bodyPr vert="horz" wrap="square" lIns="90487" tIns="91440" rIns="90487" bIns="91440" numCol="1" anchor="t" anchorCtr="0" compatLnSpc="1">
        <a:prstTxWarp prst="textNoShape">
          <a:avLst/>
        </a:prstTxWarp>
        <a:spAutoFit/>
      </a:bodyPr>
      <a:lstStyle>
        <a:defPPr marL="223838" marR="0" indent="-223838" algn="ctr" defTabSz="895350" rtl="0" eaLnBrk="0" fontAlgn="base" latinLnBrk="0" hangingPunct="0">
          <a:lnSpc>
            <a:spcPct val="90000"/>
          </a:lnSpc>
          <a:spcBef>
            <a:spcPct val="15000"/>
          </a:spcBef>
          <a:spcAft>
            <a:spcPct val="0"/>
          </a:spcAft>
          <a:buClrTx/>
          <a:buSzPct val="100000"/>
          <a:buFontTx/>
          <a:buNone/>
          <a:tabLst/>
          <a:defRPr kumimoji="0" lang="en-US" sz="1600" b="1" i="0" u="none" strike="noStrike" cap="none" normalizeH="0" baseline="0" smtClean="0">
            <a:ln>
              <a:noFill/>
            </a:ln>
            <a:solidFill>
              <a:schemeClr val="bg1"/>
            </a:solidFill>
            <a:effectLst/>
            <a:latin typeface="Arial" charset="0"/>
          </a:defRPr>
        </a:defPPr>
      </a:lstStyle>
    </a:lnDef>
  </a:objectDefaults>
  <a:extraClrSchemeLst>
    <a:extraClrScheme>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2_Custom Design 13">
        <a:dk1>
          <a:srgbClr val="000000"/>
        </a:dk1>
        <a:lt1>
          <a:srgbClr val="FFFFFF"/>
        </a:lt1>
        <a:dk2>
          <a:srgbClr val="000099"/>
        </a:dk2>
        <a:lt2>
          <a:srgbClr val="0099CC"/>
        </a:lt2>
        <a:accent1>
          <a:srgbClr val="EAEAEA"/>
        </a:accent1>
        <a:accent2>
          <a:srgbClr val="CCECFF"/>
        </a:accent2>
        <a:accent3>
          <a:srgbClr val="FFFFFF"/>
        </a:accent3>
        <a:accent4>
          <a:srgbClr val="000000"/>
        </a:accent4>
        <a:accent5>
          <a:srgbClr val="F3F3F3"/>
        </a:accent5>
        <a:accent6>
          <a:srgbClr val="B9D6E7"/>
        </a:accent6>
        <a:hlink>
          <a:srgbClr val="1C295B"/>
        </a:hlink>
        <a:folHlink>
          <a:srgbClr val="414571"/>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1278</TotalTime>
  <Words>1915</Words>
  <Application>Microsoft Office PowerPoint</Application>
  <PresentationFormat>On-screen Show (4:3)</PresentationFormat>
  <Paragraphs>190</Paragraphs>
  <Slides>15</Slides>
  <Notes>15</Notes>
  <HiddenSlides>0</HiddenSlides>
  <MMClips>0</MMClips>
  <ScaleCrop>false</ScaleCrop>
  <HeadingPairs>
    <vt:vector size="6" baseType="variant">
      <vt:variant>
        <vt:lpstr>Theme</vt:lpstr>
      </vt:variant>
      <vt:variant>
        <vt:i4>3</vt:i4>
      </vt:variant>
      <vt:variant>
        <vt:lpstr>Embedded OLE Servers</vt:lpstr>
      </vt:variant>
      <vt:variant>
        <vt:i4>1</vt:i4>
      </vt:variant>
      <vt:variant>
        <vt:lpstr>Slide Titles</vt:lpstr>
      </vt:variant>
      <vt:variant>
        <vt:i4>15</vt:i4>
      </vt:variant>
    </vt:vector>
  </HeadingPairs>
  <TitlesOfParts>
    <vt:vector size="19" baseType="lpstr">
      <vt:lpstr>1_Blue Banner</vt:lpstr>
      <vt:lpstr>NAVAIR_Brief_Template</vt:lpstr>
      <vt:lpstr>1_NAVAIR_Brief_Template</vt:lpstr>
      <vt:lpstr>think-cell Slide</vt:lpstr>
      <vt:lpstr>PowerPoint Presentation</vt:lpstr>
      <vt:lpstr>My Background</vt:lpstr>
      <vt:lpstr>NAVAIR’s Mission</vt:lpstr>
      <vt:lpstr>NAVAIR’s Strategic Imperatives</vt:lpstr>
      <vt:lpstr>Acquisition Realities</vt:lpstr>
      <vt:lpstr> Service Contracting is Misunderstood</vt:lpstr>
      <vt:lpstr>What is Working?</vt:lpstr>
      <vt:lpstr>GSA OASIS Multiple Award Contract (MAC)</vt:lpstr>
      <vt:lpstr>Why are we afraid to take Risks? </vt:lpstr>
      <vt:lpstr>Improvements</vt:lpstr>
      <vt:lpstr>Improvements</vt:lpstr>
      <vt:lpstr>Improvements</vt:lpstr>
      <vt:lpstr>Improvements</vt:lpstr>
      <vt:lpstr>Improvements</vt:lpstr>
      <vt:lpstr>Improvements</vt:lpstr>
    </vt:vector>
  </TitlesOfParts>
  <Company>NMCI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Grimes, Jeffrey K Captain NAVAIR, 2.0A</dc:creator>
  <cp:lastModifiedBy>Shirley Franko, ASN(RDA), ODASN(AP)</cp:lastModifiedBy>
  <cp:revision>168</cp:revision>
  <cp:lastPrinted>2017-02-13T15:02:13Z</cp:lastPrinted>
  <dcterms:created xsi:type="dcterms:W3CDTF">2015-09-03T19:23:18Z</dcterms:created>
  <dcterms:modified xsi:type="dcterms:W3CDTF">2017-02-20T22:47:49Z</dcterms:modified>
</cp:coreProperties>
</file>