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ags/tag7.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21945600" cy="32918400"/>
  <p:notesSz cx="6858000" cy="9144000"/>
  <p:custDataLst>
    <p:tags r:id="rId4"/>
  </p:custDataLst>
  <p:defaultTextStyle>
    <a:defPPr>
      <a:defRPr lang="en-US"/>
    </a:defPPr>
    <a:lvl1pPr marL="0" algn="l" defTabSz="3134930" rtl="0" eaLnBrk="1" latinLnBrk="0" hangingPunct="1">
      <a:defRPr sz="6200" kern="1200">
        <a:solidFill>
          <a:schemeClr val="tx1"/>
        </a:solidFill>
        <a:latin typeface="+mn-lt"/>
        <a:ea typeface="+mn-ea"/>
        <a:cs typeface="+mn-cs"/>
      </a:defRPr>
    </a:lvl1pPr>
    <a:lvl2pPr marL="1567464" algn="l" defTabSz="3134930" rtl="0" eaLnBrk="1" latinLnBrk="0" hangingPunct="1">
      <a:defRPr sz="6200" kern="1200">
        <a:solidFill>
          <a:schemeClr val="tx1"/>
        </a:solidFill>
        <a:latin typeface="+mn-lt"/>
        <a:ea typeface="+mn-ea"/>
        <a:cs typeface="+mn-cs"/>
      </a:defRPr>
    </a:lvl2pPr>
    <a:lvl3pPr marL="3134930" algn="l" defTabSz="3134930" rtl="0" eaLnBrk="1" latinLnBrk="0" hangingPunct="1">
      <a:defRPr sz="6200" kern="1200">
        <a:solidFill>
          <a:schemeClr val="tx1"/>
        </a:solidFill>
        <a:latin typeface="+mn-lt"/>
        <a:ea typeface="+mn-ea"/>
        <a:cs typeface="+mn-cs"/>
      </a:defRPr>
    </a:lvl3pPr>
    <a:lvl4pPr marL="4702394" algn="l" defTabSz="3134930" rtl="0" eaLnBrk="1" latinLnBrk="0" hangingPunct="1">
      <a:defRPr sz="6200" kern="1200">
        <a:solidFill>
          <a:schemeClr val="tx1"/>
        </a:solidFill>
        <a:latin typeface="+mn-lt"/>
        <a:ea typeface="+mn-ea"/>
        <a:cs typeface="+mn-cs"/>
      </a:defRPr>
    </a:lvl4pPr>
    <a:lvl5pPr marL="6269858" algn="l" defTabSz="3134930" rtl="0" eaLnBrk="1" latinLnBrk="0" hangingPunct="1">
      <a:defRPr sz="6200" kern="1200">
        <a:solidFill>
          <a:schemeClr val="tx1"/>
        </a:solidFill>
        <a:latin typeface="+mn-lt"/>
        <a:ea typeface="+mn-ea"/>
        <a:cs typeface="+mn-cs"/>
      </a:defRPr>
    </a:lvl5pPr>
    <a:lvl6pPr marL="7837323" algn="l" defTabSz="3134930" rtl="0" eaLnBrk="1" latinLnBrk="0" hangingPunct="1">
      <a:defRPr sz="6200" kern="1200">
        <a:solidFill>
          <a:schemeClr val="tx1"/>
        </a:solidFill>
        <a:latin typeface="+mn-lt"/>
        <a:ea typeface="+mn-ea"/>
        <a:cs typeface="+mn-cs"/>
      </a:defRPr>
    </a:lvl6pPr>
    <a:lvl7pPr marL="9404787" algn="l" defTabSz="3134930" rtl="0" eaLnBrk="1" latinLnBrk="0" hangingPunct="1">
      <a:defRPr sz="6200" kern="1200">
        <a:solidFill>
          <a:schemeClr val="tx1"/>
        </a:solidFill>
        <a:latin typeface="+mn-lt"/>
        <a:ea typeface="+mn-ea"/>
        <a:cs typeface="+mn-cs"/>
      </a:defRPr>
    </a:lvl7pPr>
    <a:lvl8pPr marL="10972251" algn="l" defTabSz="3134930" rtl="0" eaLnBrk="1" latinLnBrk="0" hangingPunct="1">
      <a:defRPr sz="6200" kern="1200">
        <a:solidFill>
          <a:schemeClr val="tx1"/>
        </a:solidFill>
        <a:latin typeface="+mn-lt"/>
        <a:ea typeface="+mn-ea"/>
        <a:cs typeface="+mn-cs"/>
      </a:defRPr>
    </a:lvl8pPr>
    <a:lvl9pPr marL="12539717" algn="l" defTabSz="313493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p15:clr>
            <a:srgbClr val="A4A3A4"/>
          </p15:clr>
        </p15:guide>
        <p15:guide id="2" orient="horz" pos="1458">
          <p15:clr>
            <a:srgbClr val="A4A3A4"/>
          </p15:clr>
        </p15:guide>
        <p15:guide id="3" orient="horz" pos="2448">
          <p15:clr>
            <a:srgbClr val="A4A3A4"/>
          </p15:clr>
        </p15:guide>
        <p15:guide id="4" orient="horz" pos="19008">
          <p15:clr>
            <a:srgbClr val="A4A3A4"/>
          </p15:clr>
        </p15:guide>
        <p15:guide id="5" orient="horz" pos="7632">
          <p15:clr>
            <a:srgbClr val="A4A3A4"/>
          </p15:clr>
        </p15:guide>
        <p15:guide id="6" orient="horz" pos="8028">
          <p15:clr>
            <a:srgbClr val="A4A3A4"/>
          </p15:clr>
        </p15:guide>
        <p15:guide id="7" pos="6912">
          <p15:clr>
            <a:srgbClr val="A4A3A4"/>
          </p15:clr>
        </p15:guide>
        <p15:guide id="8" pos="576">
          <p15:clr>
            <a:srgbClr val="A4A3A4"/>
          </p15:clr>
        </p15:guide>
        <p15:guide id="9" pos="13248">
          <p15:clr>
            <a:srgbClr val="A4A3A4"/>
          </p15:clr>
        </p15:guide>
        <p15:guide id="10" pos="7089">
          <p15:clr>
            <a:srgbClr val="A4A3A4"/>
          </p15:clr>
        </p15:guide>
        <p15:guide id="11" pos="6717">
          <p15:clr>
            <a:srgbClr val="A4A3A4"/>
          </p15:clr>
        </p15:guide>
        <p15:guide id="12" pos="396">
          <p15:clr>
            <a:srgbClr val="A4A3A4"/>
          </p15:clr>
        </p15:guide>
        <p15:guide id="13" pos="71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son, Michelle (Contractor, SRS)" initials="JM(S" lastIdx="6" clrIdx="0">
    <p:extLst>
      <p:ext uri="{19B8F6BF-5375-455C-9EA6-DF929625EA0E}">
        <p15:presenceInfo xmlns:p15="http://schemas.microsoft.com/office/powerpoint/2012/main" userId="S::michelle.johnson.ctr@nps.edu::ab723aae-6c67-4a3d-842e-5869a6adba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AFBEBC-2B9E-48FB-66D8-BDD99C8A3777}" v="24" dt="2021-12-02T23:29:05.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7024" autoAdjust="0"/>
  </p:normalViewPr>
  <p:slideViewPr>
    <p:cSldViewPr showGuides="1">
      <p:cViewPr varScale="1">
        <p:scale>
          <a:sx n="34" d="100"/>
          <a:sy n="34" d="100"/>
        </p:scale>
        <p:origin x="4080" y="174"/>
      </p:cViewPr>
      <p:guideLst>
        <p:guide orient="horz" pos="1728"/>
        <p:guide orient="horz" pos="1458"/>
        <p:guide orient="horz" pos="2448"/>
        <p:guide orient="horz" pos="19008"/>
        <p:guide orient="horz" pos="7632"/>
        <p:guide orient="horz" pos="8028"/>
        <p:guide pos="6912"/>
        <p:guide pos="576"/>
        <p:guide pos="13248"/>
        <p:guide pos="7089"/>
        <p:guide pos="6717"/>
        <p:guide pos="396"/>
        <p:guide pos="7104"/>
      </p:guideLst>
    </p:cSldViewPr>
  </p:slideViewPr>
  <p:notesTextViewPr>
    <p:cViewPr>
      <p:scale>
        <a:sx n="3" d="2"/>
        <a:sy n="3" d="2"/>
      </p:scale>
      <p:origin x="0" y="0"/>
    </p:cViewPr>
  </p:notesTextViewPr>
  <p:notesViewPr>
    <p:cSldViewPr>
      <p:cViewPr varScale="1">
        <p:scale>
          <a:sx n="69" d="100"/>
          <a:sy n="69" d="100"/>
        </p:scale>
        <p:origin x="-26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41398B-56F7-4F9C-930D-EDE85D76123E}" type="datetimeFigureOut">
              <a:rPr lang="en-US" smtClean="0"/>
              <a:t>12/17/2021</a:t>
            </a:fld>
            <a:endParaRPr lang="en-US" dirty="0"/>
          </a:p>
        </p:txBody>
      </p:sp>
      <p:sp>
        <p:nvSpPr>
          <p:cNvPr id="4" name="Slide Image Placeholder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BE9CDC-70CF-4B24-81A5-563485A89C7F}" type="slidenum">
              <a:rPr lang="en-US" smtClean="0"/>
              <a:t>‹#›</a:t>
            </a:fld>
            <a:endParaRPr lang="en-US" dirty="0"/>
          </a:p>
        </p:txBody>
      </p:sp>
    </p:spTree>
    <p:extLst>
      <p:ext uri="{BB962C8B-B14F-4D97-AF65-F5344CB8AC3E}">
        <p14:creationId xmlns:p14="http://schemas.microsoft.com/office/powerpoint/2010/main" val="351520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4646819"/>
            <a:ext cx="19751040" cy="21724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626E7F-91D9-42E6-A174-8657D5B99B8B}" type="datetimeFigureOut">
              <a:rPr lang="en-US" smtClean="0"/>
              <a:t>12/17/2021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5E2554-FE61-4B7C-8F36-203132E0D50D}" type="slidenum">
              <a:rPr lang="en-US" smtClean="0"/>
              <a:t>‹#›</a:t>
            </a:fld>
            <a:endParaRPr lang="en-US" dirty="0"/>
          </a:p>
        </p:txBody>
      </p:sp>
      <p:grpSp>
        <p:nvGrpSpPr>
          <p:cNvPr id="7" name="Group 6"/>
          <p:cNvGrpSpPr/>
          <p:nvPr userDrawn="1"/>
        </p:nvGrpSpPr>
        <p:grpSpPr>
          <a:xfrm>
            <a:off x="0" y="0"/>
            <a:ext cx="21945600" cy="2819400"/>
            <a:chOff x="0" y="0"/>
            <a:chExt cx="21945600" cy="2819400"/>
          </a:xfrm>
        </p:grpSpPr>
        <p:sp>
          <p:nvSpPr>
            <p:cNvPr id="8" name="Rectangle 7"/>
            <p:cNvSpPr/>
            <p:nvPr userDrawn="1"/>
          </p:nvSpPr>
          <p:spPr>
            <a:xfrm>
              <a:off x="0" y="0"/>
              <a:ext cx="21945600" cy="274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sp>
          <p:nvSpPr>
            <p:cNvPr id="9" name="Rectangle 8"/>
            <p:cNvSpPr/>
            <p:nvPr userDrawn="1"/>
          </p:nvSpPr>
          <p:spPr>
            <a:xfrm>
              <a:off x="0" y="2743200"/>
              <a:ext cx="21945600"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gr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0330" y="533610"/>
            <a:ext cx="2777270" cy="2007749"/>
          </a:xfrm>
          <a:prstGeom prst="rect">
            <a:avLst/>
          </a:prstGeom>
        </p:spPr>
      </p:pic>
      <p:sp>
        <p:nvSpPr>
          <p:cNvPr id="11" name="TextBox 10"/>
          <p:cNvSpPr txBox="1"/>
          <p:nvPr userDrawn="1"/>
        </p:nvSpPr>
        <p:spPr>
          <a:xfrm>
            <a:off x="4267200" y="965537"/>
            <a:ext cx="14935200" cy="1015663"/>
          </a:xfrm>
          <a:prstGeom prst="rect">
            <a:avLst/>
          </a:prstGeom>
          <a:noFill/>
        </p:spPr>
        <p:txBody>
          <a:bodyPr wrap="square" rtlCol="0">
            <a:spAutoFit/>
          </a:bodyPr>
          <a:lstStyle/>
          <a:p>
            <a:r>
              <a:rPr lang="en-US" sz="6000" b="0" dirty="0">
                <a:solidFill>
                  <a:schemeClr val="bg1"/>
                </a:solidFill>
                <a:effectLst>
                  <a:outerShdw blurRad="38100" dist="38100" dir="2700000" algn="tl">
                    <a:srgbClr val="000000">
                      <a:alpha val="43137"/>
                    </a:srgbClr>
                  </a:outerShdw>
                </a:effectLst>
                <a:latin typeface="Trajan Pro" pitchFamily="18" charset="0"/>
              </a:rPr>
              <a:t>Naval</a:t>
            </a:r>
            <a:r>
              <a:rPr lang="en-US" sz="6000" b="0" baseline="0" dirty="0">
                <a:solidFill>
                  <a:schemeClr val="bg1"/>
                </a:solidFill>
                <a:effectLst>
                  <a:outerShdw blurRad="38100" dist="38100" dir="2700000" algn="tl">
                    <a:srgbClr val="000000">
                      <a:alpha val="43137"/>
                    </a:srgbClr>
                  </a:outerShdw>
                </a:effectLst>
                <a:latin typeface="Trajan Pro" pitchFamily="18" charset="0"/>
              </a:rPr>
              <a:t> </a:t>
            </a:r>
            <a:r>
              <a:rPr lang="en-US" sz="6000" b="0" dirty="0">
                <a:solidFill>
                  <a:schemeClr val="bg1"/>
                </a:solidFill>
                <a:effectLst>
                  <a:outerShdw blurRad="38100" dist="38100" dir="2700000" algn="tl">
                    <a:srgbClr val="000000">
                      <a:alpha val="43137"/>
                    </a:srgbClr>
                  </a:outerShdw>
                </a:effectLst>
                <a:latin typeface="Trajan Pro" pitchFamily="18" charset="0"/>
              </a:rPr>
              <a:t>Postgraduate</a:t>
            </a:r>
            <a:r>
              <a:rPr lang="en-US" sz="6000" b="0" baseline="0" dirty="0">
                <a:solidFill>
                  <a:schemeClr val="bg1"/>
                </a:solidFill>
                <a:effectLst>
                  <a:outerShdw blurRad="38100" dist="38100" dir="2700000" algn="tl">
                    <a:srgbClr val="000000">
                      <a:alpha val="43137"/>
                    </a:srgbClr>
                  </a:outerShdw>
                </a:effectLst>
                <a:latin typeface="Trajan Pro" pitchFamily="18" charset="0"/>
              </a:rPr>
              <a:t> </a:t>
            </a:r>
            <a:r>
              <a:rPr lang="en-US" sz="6000" b="0" dirty="0">
                <a:solidFill>
                  <a:schemeClr val="bg1"/>
                </a:solidFill>
                <a:effectLst>
                  <a:outerShdw blurRad="38100" dist="38100" dir="2700000" algn="tl">
                    <a:srgbClr val="000000">
                      <a:alpha val="43137"/>
                    </a:srgbClr>
                  </a:outerShdw>
                </a:effectLst>
                <a:latin typeface="Trajan Pro" pitchFamily="18" charset="0"/>
              </a:rPr>
              <a:t>School</a:t>
            </a:r>
          </a:p>
        </p:txBody>
      </p:sp>
    </p:spTree>
    <p:custDataLst>
      <p:tags r:id="rId1"/>
    </p:custDataLst>
    <p:extLst>
      <p:ext uri="{BB962C8B-B14F-4D97-AF65-F5344CB8AC3E}">
        <p14:creationId xmlns:p14="http://schemas.microsoft.com/office/powerpoint/2010/main" val="2676162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1 - image footer">
    <p:spTree>
      <p:nvGrpSpPr>
        <p:cNvPr id="1" name=""/>
        <p:cNvGrpSpPr/>
        <p:nvPr/>
      </p:nvGrpSpPr>
      <p:grpSpPr>
        <a:xfrm>
          <a:off x="0" y="0"/>
          <a:ext cx="0" cy="0"/>
          <a:chOff x="0" y="0"/>
          <a:chExt cx="0" cy="0"/>
        </a:xfrm>
      </p:grpSpPr>
      <p:grpSp>
        <p:nvGrpSpPr>
          <p:cNvPr id="30" name="Group 29"/>
          <p:cNvGrpSpPr/>
          <p:nvPr userDrawn="1"/>
        </p:nvGrpSpPr>
        <p:grpSpPr>
          <a:xfrm>
            <a:off x="0" y="0"/>
            <a:ext cx="21945600" cy="2819400"/>
            <a:chOff x="0" y="0"/>
            <a:chExt cx="21945600" cy="2819400"/>
          </a:xfrm>
        </p:grpSpPr>
        <p:sp>
          <p:nvSpPr>
            <p:cNvPr id="25" name="Rectangle 24"/>
            <p:cNvSpPr/>
            <p:nvPr userDrawn="1"/>
          </p:nvSpPr>
          <p:spPr>
            <a:xfrm>
              <a:off x="0" y="0"/>
              <a:ext cx="21945600" cy="274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sp>
          <p:nvSpPr>
            <p:cNvPr id="29" name="Rectangle 28"/>
            <p:cNvSpPr/>
            <p:nvPr userDrawn="1"/>
          </p:nvSpPr>
          <p:spPr>
            <a:xfrm>
              <a:off x="0" y="2743200"/>
              <a:ext cx="21945600"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grpSp>
      <p:sp>
        <p:nvSpPr>
          <p:cNvPr id="12" name="Picture Placeholder 2"/>
          <p:cNvSpPr>
            <a:spLocks noGrp="1"/>
          </p:cNvSpPr>
          <p:nvPr>
            <p:ph type="pic" idx="16" hasCustomPrompt="1"/>
          </p:nvPr>
        </p:nvSpPr>
        <p:spPr>
          <a:xfrm>
            <a:off x="914399" y="24612600"/>
            <a:ext cx="4572000" cy="3200401"/>
          </a:xfrm>
          <a:ln>
            <a:solidFill>
              <a:schemeClr val="bg2"/>
            </a:solidFill>
          </a:ln>
        </p:spPr>
        <p:txBody>
          <a:bodyPr vert="horz" lIns="313493" tIns="156747" rIns="313493" bIns="156747" rtlCol="0">
            <a:noAutofit/>
          </a:bodyPr>
          <a:lstStyle>
            <a:lvl1pPr marL="857250" indent="-857250" algn="l">
              <a:buFont typeface="Arial" panose="020B0604020202020204" pitchFamily="34" charset="0"/>
              <a:buNone/>
              <a:defRPr lang="en-US" sz="5400">
                <a:solidFill>
                  <a:schemeClr val="tx1">
                    <a:lumMod val="50000"/>
                    <a:lumOff val="50000"/>
                  </a:schemeClr>
                </a:solidFill>
                <a:latin typeface="Myriad Pro" pitchFamily="34" charset="0"/>
              </a:defRPr>
            </a:lvl1pPr>
          </a:lstStyle>
          <a:p>
            <a:pPr marL="0" lvl="0" indent="0" algn="ctr"/>
            <a:r>
              <a:rPr lang="en-US" dirty="0"/>
              <a:t>Insert Picture</a:t>
            </a:r>
          </a:p>
        </p:txBody>
      </p:sp>
      <p:sp>
        <p:nvSpPr>
          <p:cNvPr id="18" name="Picture Placeholder 2"/>
          <p:cNvSpPr>
            <a:spLocks noGrp="1"/>
          </p:cNvSpPr>
          <p:nvPr>
            <p:ph type="pic" idx="17" hasCustomPrompt="1"/>
          </p:nvPr>
        </p:nvSpPr>
        <p:spPr>
          <a:xfrm>
            <a:off x="16459200" y="24612600"/>
            <a:ext cx="4572000" cy="3200401"/>
          </a:xfrm>
          <a:ln>
            <a:solidFill>
              <a:schemeClr val="bg2"/>
            </a:solidFill>
          </a:ln>
        </p:spPr>
        <p:txBody>
          <a:bodyPr vert="horz" lIns="313493" tIns="156747" rIns="313493" bIns="156747" rtlCol="0">
            <a:noAutofit/>
          </a:bodyPr>
          <a:lstStyle>
            <a:lvl1pPr>
              <a:buNone/>
              <a:defRPr lang="en-US" sz="5400" baseline="0">
                <a:solidFill>
                  <a:schemeClr val="tx1">
                    <a:lumMod val="50000"/>
                    <a:lumOff val="50000"/>
                  </a:schemeClr>
                </a:solidFill>
              </a:defRPr>
            </a:lvl1pPr>
          </a:lstStyle>
          <a:p>
            <a:pPr marL="0" lvl="0" indent="0" algn="ctr"/>
            <a:r>
              <a:rPr lang="en-US" dirty="0"/>
              <a:t>Insert Picture</a:t>
            </a:r>
          </a:p>
        </p:txBody>
      </p:sp>
      <p:sp>
        <p:nvSpPr>
          <p:cNvPr id="19" name="Picture Placeholder 2"/>
          <p:cNvSpPr>
            <a:spLocks noGrp="1"/>
          </p:cNvSpPr>
          <p:nvPr>
            <p:ph type="pic" idx="18" hasCustomPrompt="1"/>
          </p:nvPr>
        </p:nvSpPr>
        <p:spPr>
          <a:xfrm>
            <a:off x="11251095" y="24612600"/>
            <a:ext cx="4572000" cy="3200401"/>
          </a:xfrm>
          <a:ln>
            <a:solidFill>
              <a:schemeClr val="bg2"/>
            </a:solidFill>
          </a:ln>
        </p:spPr>
        <p:txBody>
          <a:bodyPr vert="horz" lIns="313493" tIns="156747" rIns="313493" bIns="156747" rtlCol="0">
            <a:noAutofit/>
          </a:bodyPr>
          <a:lstStyle>
            <a:lvl1pPr>
              <a:buNone/>
              <a:defRPr lang="en-US" sz="5400" baseline="0">
                <a:solidFill>
                  <a:schemeClr val="tx1">
                    <a:lumMod val="50000"/>
                    <a:lumOff val="50000"/>
                  </a:schemeClr>
                </a:solidFill>
              </a:defRPr>
            </a:lvl1pPr>
          </a:lstStyle>
          <a:p>
            <a:pPr marL="0" lvl="0" indent="0" algn="ctr"/>
            <a:r>
              <a:rPr lang="en-US" dirty="0"/>
              <a:t>Insert Picture</a:t>
            </a:r>
          </a:p>
        </p:txBody>
      </p:sp>
      <p:sp>
        <p:nvSpPr>
          <p:cNvPr id="20" name="Picture Placeholder 2"/>
          <p:cNvSpPr>
            <a:spLocks noGrp="1"/>
          </p:cNvSpPr>
          <p:nvPr>
            <p:ph type="pic" idx="19" hasCustomPrompt="1"/>
          </p:nvPr>
        </p:nvSpPr>
        <p:spPr>
          <a:xfrm>
            <a:off x="6082747" y="24612600"/>
            <a:ext cx="4572000" cy="3200401"/>
          </a:xfrm>
          <a:ln>
            <a:solidFill>
              <a:schemeClr val="bg2"/>
            </a:solidFill>
          </a:ln>
        </p:spPr>
        <p:txBody>
          <a:bodyPr vert="horz" lIns="313493" tIns="156747" rIns="313493" bIns="156747" rtlCol="0">
            <a:noAutofit/>
          </a:bodyPr>
          <a:lstStyle>
            <a:lvl1pPr marL="0" indent="0" algn="ctr">
              <a:buNone/>
              <a:defRPr lang="en-US" sz="5400">
                <a:solidFill>
                  <a:schemeClr val="tx1">
                    <a:lumMod val="50000"/>
                    <a:lumOff val="50000"/>
                  </a:schemeClr>
                </a:solidFill>
              </a:defRPr>
            </a:lvl1pPr>
          </a:lstStyle>
          <a:p>
            <a:pPr marL="0" lvl="0" indent="0" algn="ctr"/>
            <a:r>
              <a:rPr lang="en-US" dirty="0"/>
              <a:t>Insert Picture</a:t>
            </a:r>
          </a:p>
        </p:txBody>
      </p:sp>
      <p:sp>
        <p:nvSpPr>
          <p:cNvPr id="23" name="Text Placeholder 2"/>
          <p:cNvSpPr>
            <a:spLocks noGrp="1"/>
          </p:cNvSpPr>
          <p:nvPr>
            <p:ph type="body" idx="1" hasCustomPrompt="1"/>
          </p:nvPr>
        </p:nvSpPr>
        <p:spPr>
          <a:xfrm>
            <a:off x="621030" y="3581401"/>
            <a:ext cx="10044113"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24" name="Content Placeholder 2"/>
          <p:cNvSpPr>
            <a:spLocks noGrp="1"/>
          </p:cNvSpPr>
          <p:nvPr>
            <p:ph sz="half" idx="14" hasCustomPrompt="1"/>
          </p:nvPr>
        </p:nvSpPr>
        <p:spPr>
          <a:xfrm>
            <a:off x="621030" y="4572000"/>
            <a:ext cx="10042208" cy="5676900"/>
          </a:xfrm>
        </p:spPr>
        <p:txBody>
          <a:bodyPr>
            <a:noAutofit/>
          </a:bodyPr>
          <a:lstStyle>
            <a:lvl1pPr marL="457200" indent="-457200">
              <a:spcBef>
                <a:spcPts val="24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24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2400"/>
              </a:spcBef>
              <a:defRPr sz="3200">
                <a:solidFill>
                  <a:schemeClr val="tx1">
                    <a:lumMod val="85000"/>
                    <a:lumOff val="15000"/>
                  </a:schemeClr>
                </a:solidFill>
                <a:latin typeface="Minion Pro" pitchFamily="18" charset="0"/>
              </a:defRPr>
            </a:lvl3pPr>
            <a:lvl4pPr marL="2000250" indent="-457200">
              <a:spcBef>
                <a:spcPts val="2400"/>
              </a:spcBef>
              <a:defRPr sz="2800" i="1">
                <a:solidFill>
                  <a:schemeClr val="tx1">
                    <a:lumMod val="85000"/>
                    <a:lumOff val="15000"/>
                  </a:schemeClr>
                </a:solidFill>
                <a:latin typeface="Minion Pro" pitchFamily="18" charset="0"/>
              </a:defRPr>
            </a:lvl4pPr>
            <a:lvl5pPr marL="2457450" indent="-400050">
              <a:spcBef>
                <a:spcPts val="24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pic>
        <p:nvPicPr>
          <p:cNvPr id="27" name="Picture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78000" y="533610"/>
            <a:ext cx="2777270" cy="2007749"/>
          </a:xfrm>
          <a:prstGeom prst="rect">
            <a:avLst/>
          </a:prstGeom>
        </p:spPr>
      </p:pic>
      <p:sp>
        <p:nvSpPr>
          <p:cNvPr id="28" name="TextBox 27"/>
          <p:cNvSpPr txBox="1"/>
          <p:nvPr userDrawn="1"/>
        </p:nvSpPr>
        <p:spPr>
          <a:xfrm>
            <a:off x="17316449" y="701308"/>
            <a:ext cx="4076700" cy="1754326"/>
          </a:xfrm>
          <a:prstGeom prst="rect">
            <a:avLst/>
          </a:prstGeom>
          <a:noFill/>
        </p:spPr>
        <p:txBody>
          <a:bodyPr wrap="square" rtlCol="0">
            <a:spAutoFit/>
          </a:bodyPr>
          <a:lstStyle/>
          <a:p>
            <a:r>
              <a:rPr lang="en-US" sz="3600" b="0" dirty="0">
                <a:solidFill>
                  <a:schemeClr val="bg1"/>
                </a:solidFill>
                <a:effectLst>
                  <a:outerShdw blurRad="38100" dist="38100" dir="2700000" algn="tl">
                    <a:srgbClr val="000000">
                      <a:alpha val="43137"/>
                    </a:srgbClr>
                  </a:outerShdw>
                </a:effectLst>
                <a:latin typeface="Trajan Pro" pitchFamily="18" charset="0"/>
              </a:rPr>
              <a:t>Naval </a:t>
            </a:r>
          </a:p>
          <a:p>
            <a:r>
              <a:rPr lang="en-US" sz="3600" b="0" dirty="0">
                <a:solidFill>
                  <a:schemeClr val="bg1"/>
                </a:solidFill>
                <a:effectLst>
                  <a:outerShdw blurRad="38100" dist="38100" dir="2700000" algn="tl">
                    <a:srgbClr val="000000">
                      <a:alpha val="43137"/>
                    </a:srgbClr>
                  </a:outerShdw>
                </a:effectLst>
                <a:latin typeface="Trajan Pro" pitchFamily="18" charset="0"/>
              </a:rPr>
              <a:t>Postgraduate</a:t>
            </a:r>
          </a:p>
          <a:p>
            <a:r>
              <a:rPr lang="en-US" sz="3600" b="0" dirty="0">
                <a:solidFill>
                  <a:schemeClr val="bg1"/>
                </a:solidFill>
                <a:effectLst>
                  <a:outerShdw blurRad="38100" dist="38100" dir="2700000" algn="tl">
                    <a:srgbClr val="000000">
                      <a:alpha val="43137"/>
                    </a:srgbClr>
                  </a:outerShdw>
                </a:effectLst>
                <a:latin typeface="Trajan Pro" pitchFamily="18" charset="0"/>
              </a:rPr>
              <a:t>School</a:t>
            </a:r>
          </a:p>
        </p:txBody>
      </p:sp>
      <p:sp>
        <p:nvSpPr>
          <p:cNvPr id="31" name="Picture Placeholder 2"/>
          <p:cNvSpPr>
            <a:spLocks noGrp="1"/>
          </p:cNvSpPr>
          <p:nvPr>
            <p:ph type="pic" idx="20" hasCustomPrompt="1"/>
          </p:nvPr>
        </p:nvSpPr>
        <p:spPr>
          <a:xfrm>
            <a:off x="11247120" y="3893158"/>
            <a:ext cx="9784080" cy="7003442"/>
          </a:xfrm>
          <a:ln>
            <a:solidFill>
              <a:schemeClr val="bg2"/>
            </a:solidFill>
          </a:ln>
        </p:spPr>
        <p:txBody>
          <a:bodyPr>
            <a:noAutofit/>
          </a:bodyPr>
          <a:lstStyle>
            <a:lvl1pPr marL="0" indent="0" algn="ctr">
              <a:buNone/>
              <a:defRPr sz="8000">
                <a:solidFill>
                  <a:schemeClr val="tx1">
                    <a:lumMod val="50000"/>
                    <a:lumOff val="50000"/>
                  </a:schemeClr>
                </a:solidFill>
              </a:defRPr>
            </a:lvl1pPr>
            <a:lvl2pPr marL="1567464" indent="0">
              <a:buNone/>
              <a:defRPr sz="9600"/>
            </a:lvl2pPr>
            <a:lvl3pPr marL="3134930" indent="0">
              <a:buNone/>
              <a:defRPr sz="81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7" indent="0">
              <a:buNone/>
              <a:defRPr sz="6900"/>
            </a:lvl9pPr>
          </a:lstStyle>
          <a:p>
            <a:r>
              <a:rPr lang="en-US" dirty="0"/>
              <a:t>Insert Picture</a:t>
            </a:r>
          </a:p>
        </p:txBody>
      </p:sp>
      <p:sp>
        <p:nvSpPr>
          <p:cNvPr id="33" name="Text Placeholder 32"/>
          <p:cNvSpPr>
            <a:spLocks noGrp="1"/>
          </p:cNvSpPr>
          <p:nvPr>
            <p:ph type="body" sz="quarter" idx="21" hasCustomPrompt="1"/>
          </p:nvPr>
        </p:nvSpPr>
        <p:spPr>
          <a:xfrm>
            <a:off x="11253788" y="10910434"/>
            <a:ext cx="9777412" cy="668337"/>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6" name="Text Placeholder 32"/>
          <p:cNvSpPr>
            <a:spLocks noGrp="1"/>
          </p:cNvSpPr>
          <p:nvPr>
            <p:ph type="body" sz="quarter" idx="22" hasCustomPrompt="1"/>
          </p:nvPr>
        </p:nvSpPr>
        <p:spPr>
          <a:xfrm>
            <a:off x="11253788" y="27806042"/>
            <a:ext cx="4612847"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7" name="Text Placeholder 32"/>
          <p:cNvSpPr>
            <a:spLocks noGrp="1"/>
          </p:cNvSpPr>
          <p:nvPr>
            <p:ph type="body" sz="quarter" idx="23" hasCustomPrompt="1"/>
          </p:nvPr>
        </p:nvSpPr>
        <p:spPr>
          <a:xfrm>
            <a:off x="16459201" y="27806042"/>
            <a:ext cx="4572000"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8" name="Text Placeholder 32"/>
          <p:cNvSpPr>
            <a:spLocks noGrp="1"/>
          </p:cNvSpPr>
          <p:nvPr>
            <p:ph type="body" sz="quarter" idx="24" hasCustomPrompt="1"/>
          </p:nvPr>
        </p:nvSpPr>
        <p:spPr>
          <a:xfrm>
            <a:off x="914400" y="27806042"/>
            <a:ext cx="4552950"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   </a:t>
            </a:r>
          </a:p>
        </p:txBody>
      </p:sp>
      <p:sp>
        <p:nvSpPr>
          <p:cNvPr id="39" name="Text Placeholder 32"/>
          <p:cNvSpPr>
            <a:spLocks noGrp="1"/>
          </p:cNvSpPr>
          <p:nvPr>
            <p:ph type="body" sz="quarter" idx="25" hasCustomPrompt="1"/>
          </p:nvPr>
        </p:nvSpPr>
        <p:spPr>
          <a:xfrm>
            <a:off x="6081487" y="27806042"/>
            <a:ext cx="4581752"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43" name="Text Placeholder 42"/>
          <p:cNvSpPr>
            <a:spLocks noGrp="1"/>
          </p:cNvSpPr>
          <p:nvPr>
            <p:ph type="body" sz="quarter" idx="26" hasCustomPrompt="1"/>
          </p:nvPr>
        </p:nvSpPr>
        <p:spPr>
          <a:xfrm>
            <a:off x="585107" y="155448"/>
            <a:ext cx="14437179" cy="2819400"/>
          </a:xfrm>
        </p:spPr>
        <p:txBody>
          <a:bodyPr>
            <a:normAutofit/>
          </a:bodyPr>
          <a:lstStyle>
            <a:lvl1pPr marL="0" indent="0">
              <a:buNone/>
              <a:defRPr sz="7200" b="1" baseline="0">
                <a:solidFill>
                  <a:schemeClr val="bg1"/>
                </a:solidFill>
              </a:defRPr>
            </a:lvl1pPr>
            <a:lvl2pPr marL="1567466" indent="0">
              <a:buNone/>
              <a:defRPr/>
            </a:lvl2pPr>
            <a:lvl3pPr marL="3134930" indent="0">
              <a:buNone/>
              <a:defRPr/>
            </a:lvl3pPr>
            <a:lvl4pPr marL="4702394" indent="0">
              <a:buNone/>
              <a:defRPr/>
            </a:lvl4pPr>
            <a:lvl5pPr marL="6269858" indent="0">
              <a:buNone/>
              <a:defRPr/>
            </a:lvl5pPr>
          </a:lstStyle>
          <a:p>
            <a:pPr lvl="0"/>
            <a:r>
              <a:rPr lang="en-US"/>
              <a:t>Click to Add Poster/Project Title here (about 55 characters).</a:t>
            </a:r>
          </a:p>
        </p:txBody>
      </p:sp>
      <p:sp>
        <p:nvSpPr>
          <p:cNvPr id="46" name="Text Placeholder 2"/>
          <p:cNvSpPr>
            <a:spLocks noGrp="1"/>
          </p:cNvSpPr>
          <p:nvPr>
            <p:ph type="body" idx="27" hasCustomPrompt="1"/>
          </p:nvPr>
        </p:nvSpPr>
        <p:spPr>
          <a:xfrm>
            <a:off x="621030" y="12463272"/>
            <a:ext cx="188861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7" name="Content Placeholder 2"/>
          <p:cNvSpPr>
            <a:spLocks noGrp="1"/>
          </p:cNvSpPr>
          <p:nvPr>
            <p:ph sz="half" idx="28" hasCustomPrompt="1"/>
          </p:nvPr>
        </p:nvSpPr>
        <p:spPr>
          <a:xfrm>
            <a:off x="621030" y="13487400"/>
            <a:ext cx="10042208" cy="5676900"/>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sp>
        <p:nvSpPr>
          <p:cNvPr id="48" name="Text Placeholder 2"/>
          <p:cNvSpPr>
            <a:spLocks noGrp="1"/>
          </p:cNvSpPr>
          <p:nvPr>
            <p:ph type="body" idx="29" hasCustomPrompt="1"/>
          </p:nvPr>
        </p:nvSpPr>
        <p:spPr>
          <a:xfrm>
            <a:off x="621030" y="20574000"/>
            <a:ext cx="188099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9" name="Content Placeholder 2"/>
          <p:cNvSpPr>
            <a:spLocks noGrp="1"/>
          </p:cNvSpPr>
          <p:nvPr>
            <p:ph sz="half" idx="30" hasCustomPrompt="1"/>
          </p:nvPr>
        </p:nvSpPr>
        <p:spPr>
          <a:xfrm>
            <a:off x="621030" y="21579840"/>
            <a:ext cx="10042208"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dirty="0"/>
              <a:t>Click to add a paragraph or bullets. To make this a paragraph, de-select “bullets” in the font styling tool bar (or “Ribbon”) above.</a:t>
            </a:r>
          </a:p>
        </p:txBody>
      </p:sp>
      <p:sp>
        <p:nvSpPr>
          <p:cNvPr id="50" name="Content Placeholder 2"/>
          <p:cNvSpPr>
            <a:spLocks noGrp="1"/>
          </p:cNvSpPr>
          <p:nvPr>
            <p:ph sz="half" idx="31" hasCustomPrompt="1"/>
          </p:nvPr>
        </p:nvSpPr>
        <p:spPr>
          <a:xfrm>
            <a:off x="10972800" y="21579840"/>
            <a:ext cx="10042208"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pic>
        <p:nvPicPr>
          <p:cNvPr id="51" name="Picture 5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30175200"/>
            <a:ext cx="21945600" cy="2743200"/>
          </a:xfrm>
          <a:prstGeom prst="rect">
            <a:avLst/>
          </a:prstGeom>
        </p:spPr>
      </p:pic>
      <p:sp>
        <p:nvSpPr>
          <p:cNvPr id="53" name="Content Placeholder 2"/>
          <p:cNvSpPr>
            <a:spLocks noGrp="1"/>
          </p:cNvSpPr>
          <p:nvPr>
            <p:ph sz="half" idx="32" hasCustomPrompt="1"/>
          </p:nvPr>
        </p:nvSpPr>
        <p:spPr>
          <a:xfrm>
            <a:off x="10972800" y="13487400"/>
            <a:ext cx="10287000" cy="5676900"/>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sp>
        <p:nvSpPr>
          <p:cNvPr id="56" name="Text Placeholder 54"/>
          <p:cNvSpPr>
            <a:spLocks noGrp="1"/>
          </p:cNvSpPr>
          <p:nvPr>
            <p:ph type="body" sz="quarter" idx="34" hasCustomPrompt="1"/>
          </p:nvPr>
        </p:nvSpPr>
        <p:spPr>
          <a:xfrm>
            <a:off x="12345760" y="30128029"/>
            <a:ext cx="9314089" cy="1037771"/>
          </a:xfrm>
        </p:spPr>
        <p:txBody>
          <a:bodyPr>
            <a:noAutofit/>
          </a:bodyPr>
          <a:lstStyle>
            <a:lvl1pPr marL="0" indent="0" algn="l">
              <a:spcBef>
                <a:spcPts val="800"/>
              </a:spcBef>
              <a:buNone/>
              <a:defRPr sz="4800" b="0" baseline="0">
                <a:solidFill>
                  <a:schemeClr val="bg1"/>
                </a:solidFill>
              </a:defRPr>
            </a:lvl1pPr>
            <a:lvl2pPr marL="1567466" indent="0">
              <a:buNone/>
              <a:defRPr sz="4400"/>
            </a:lvl2pPr>
            <a:lvl3pPr marL="3134930" indent="0">
              <a:buNone/>
              <a:defRPr sz="4000"/>
            </a:lvl3pPr>
            <a:lvl4pPr marL="4702394" indent="0">
              <a:buNone/>
              <a:defRPr sz="3200"/>
            </a:lvl4pPr>
            <a:lvl5pPr marL="6269858" indent="0">
              <a:buNone/>
              <a:defRPr sz="3200"/>
            </a:lvl5pPr>
          </a:lstStyle>
          <a:p>
            <a:pPr lvl="0"/>
            <a:r>
              <a:rPr lang="en-US" dirty="0"/>
              <a:t>Your Name Here + Rank</a:t>
            </a:r>
          </a:p>
        </p:txBody>
      </p:sp>
      <p:pic>
        <p:nvPicPr>
          <p:cNvPr id="34" name="Picture 33" descr="Logo&#10;&#10;Description automatically generated">
            <a:extLst>
              <a:ext uri="{FF2B5EF4-FFF2-40B4-BE49-F238E27FC236}">
                <a16:creationId xmlns:a16="http://schemas.microsoft.com/office/drawing/2014/main" id="{3F8307FF-1DAB-4C32-B103-C3AB89835E1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14819" y="29942678"/>
            <a:ext cx="2515961" cy="2735862"/>
          </a:xfrm>
          <a:prstGeom prst="rect">
            <a:avLst/>
          </a:prstGeom>
        </p:spPr>
      </p:pic>
    </p:spTree>
    <p:custDataLst>
      <p:tags r:id="rId1"/>
    </p:custDataLst>
    <p:extLst>
      <p:ext uri="{BB962C8B-B14F-4D97-AF65-F5344CB8AC3E}">
        <p14:creationId xmlns:p14="http://schemas.microsoft.com/office/powerpoint/2010/main" val="208307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 1 - light footer">
    <p:spTree>
      <p:nvGrpSpPr>
        <p:cNvPr id="1" name=""/>
        <p:cNvGrpSpPr/>
        <p:nvPr/>
      </p:nvGrpSpPr>
      <p:grpSpPr>
        <a:xfrm>
          <a:off x="0" y="0"/>
          <a:ext cx="0" cy="0"/>
          <a:chOff x="0" y="0"/>
          <a:chExt cx="0" cy="0"/>
        </a:xfrm>
      </p:grpSpPr>
      <p:sp>
        <p:nvSpPr>
          <p:cNvPr id="2" name="Rectangle 1"/>
          <p:cNvSpPr/>
          <p:nvPr userDrawn="1"/>
        </p:nvSpPr>
        <p:spPr>
          <a:xfrm>
            <a:off x="0" y="30175200"/>
            <a:ext cx="21945600" cy="2743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p:cNvGrpSpPr/>
          <p:nvPr userDrawn="1"/>
        </p:nvGrpSpPr>
        <p:grpSpPr>
          <a:xfrm>
            <a:off x="0" y="0"/>
            <a:ext cx="21945600" cy="2819400"/>
            <a:chOff x="0" y="0"/>
            <a:chExt cx="21945600" cy="2819400"/>
          </a:xfrm>
        </p:grpSpPr>
        <p:sp>
          <p:nvSpPr>
            <p:cNvPr id="25" name="Rectangle 24"/>
            <p:cNvSpPr/>
            <p:nvPr userDrawn="1"/>
          </p:nvSpPr>
          <p:spPr>
            <a:xfrm>
              <a:off x="0" y="0"/>
              <a:ext cx="21945600" cy="274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sp>
          <p:nvSpPr>
            <p:cNvPr id="29" name="Rectangle 28"/>
            <p:cNvSpPr/>
            <p:nvPr userDrawn="1"/>
          </p:nvSpPr>
          <p:spPr>
            <a:xfrm>
              <a:off x="0" y="2743200"/>
              <a:ext cx="21945600"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grpSp>
      <p:sp>
        <p:nvSpPr>
          <p:cNvPr id="12" name="Picture Placeholder 2"/>
          <p:cNvSpPr>
            <a:spLocks noGrp="1"/>
          </p:cNvSpPr>
          <p:nvPr>
            <p:ph type="pic" idx="16" hasCustomPrompt="1"/>
          </p:nvPr>
        </p:nvSpPr>
        <p:spPr>
          <a:xfrm>
            <a:off x="914399" y="24619557"/>
            <a:ext cx="4572000" cy="3200401"/>
          </a:xfrm>
          <a:ln>
            <a:solidFill>
              <a:schemeClr val="bg2"/>
            </a:solidFill>
          </a:ln>
        </p:spPr>
        <p:txBody>
          <a:bodyPr vert="horz" lIns="313493" tIns="156747" rIns="313493" bIns="156747" rtlCol="0">
            <a:noAutofit/>
          </a:bodyPr>
          <a:lstStyle>
            <a:lvl1pPr marL="857250" indent="-857250" algn="l">
              <a:buFont typeface="Arial" panose="020B0604020202020204" pitchFamily="34" charset="0"/>
              <a:buNone/>
              <a:defRPr lang="en-US" sz="5400">
                <a:solidFill>
                  <a:schemeClr val="tx1">
                    <a:lumMod val="50000"/>
                    <a:lumOff val="50000"/>
                  </a:schemeClr>
                </a:solidFill>
                <a:latin typeface="Myriad Pro" pitchFamily="34" charset="0"/>
              </a:defRPr>
            </a:lvl1pPr>
          </a:lstStyle>
          <a:p>
            <a:pPr marL="0" lvl="0" indent="0" algn="ctr"/>
            <a:r>
              <a:rPr lang="en-US" dirty="0"/>
              <a:t>Insert Picture</a:t>
            </a:r>
          </a:p>
        </p:txBody>
      </p:sp>
      <p:sp>
        <p:nvSpPr>
          <p:cNvPr id="18" name="Picture Placeholder 2"/>
          <p:cNvSpPr>
            <a:spLocks noGrp="1"/>
          </p:cNvSpPr>
          <p:nvPr>
            <p:ph type="pic" idx="17" hasCustomPrompt="1"/>
          </p:nvPr>
        </p:nvSpPr>
        <p:spPr>
          <a:xfrm>
            <a:off x="16459200" y="24619557"/>
            <a:ext cx="4572000" cy="3200401"/>
          </a:xfrm>
          <a:ln>
            <a:solidFill>
              <a:schemeClr val="bg2"/>
            </a:solidFill>
          </a:ln>
        </p:spPr>
        <p:txBody>
          <a:bodyPr vert="horz" lIns="313493" tIns="156747" rIns="313493" bIns="156747" rtlCol="0">
            <a:noAutofit/>
          </a:bodyPr>
          <a:lstStyle>
            <a:lvl1pPr>
              <a:buNone/>
              <a:defRPr lang="en-US" sz="5400" baseline="0">
                <a:solidFill>
                  <a:schemeClr val="tx1">
                    <a:lumMod val="50000"/>
                    <a:lumOff val="50000"/>
                  </a:schemeClr>
                </a:solidFill>
              </a:defRPr>
            </a:lvl1pPr>
          </a:lstStyle>
          <a:p>
            <a:pPr marL="0" lvl="0" indent="0" algn="ctr"/>
            <a:r>
              <a:rPr lang="en-US" dirty="0"/>
              <a:t>Insert Picture</a:t>
            </a:r>
          </a:p>
        </p:txBody>
      </p:sp>
      <p:sp>
        <p:nvSpPr>
          <p:cNvPr id="19" name="Picture Placeholder 2"/>
          <p:cNvSpPr>
            <a:spLocks noGrp="1"/>
          </p:cNvSpPr>
          <p:nvPr>
            <p:ph type="pic" idx="18" hasCustomPrompt="1"/>
          </p:nvPr>
        </p:nvSpPr>
        <p:spPr>
          <a:xfrm>
            <a:off x="11251095" y="24619557"/>
            <a:ext cx="4572000" cy="3200401"/>
          </a:xfrm>
          <a:ln>
            <a:solidFill>
              <a:schemeClr val="bg2"/>
            </a:solidFill>
          </a:ln>
        </p:spPr>
        <p:txBody>
          <a:bodyPr vert="horz" lIns="313493" tIns="156747" rIns="313493" bIns="156747" rtlCol="0">
            <a:noAutofit/>
          </a:bodyPr>
          <a:lstStyle>
            <a:lvl1pPr>
              <a:buNone/>
              <a:defRPr lang="en-US" sz="5400" baseline="0">
                <a:solidFill>
                  <a:schemeClr val="tx1">
                    <a:lumMod val="50000"/>
                    <a:lumOff val="50000"/>
                  </a:schemeClr>
                </a:solidFill>
              </a:defRPr>
            </a:lvl1pPr>
          </a:lstStyle>
          <a:p>
            <a:pPr marL="0" lvl="0" indent="0" algn="ctr"/>
            <a:r>
              <a:rPr lang="en-US" dirty="0"/>
              <a:t>Insert Picture</a:t>
            </a:r>
          </a:p>
        </p:txBody>
      </p:sp>
      <p:sp>
        <p:nvSpPr>
          <p:cNvPr id="20" name="Picture Placeholder 2"/>
          <p:cNvSpPr>
            <a:spLocks noGrp="1"/>
          </p:cNvSpPr>
          <p:nvPr>
            <p:ph type="pic" idx="19" hasCustomPrompt="1"/>
          </p:nvPr>
        </p:nvSpPr>
        <p:spPr>
          <a:xfrm>
            <a:off x="6082747" y="24619557"/>
            <a:ext cx="4572000" cy="3200401"/>
          </a:xfrm>
          <a:ln>
            <a:solidFill>
              <a:schemeClr val="bg2"/>
            </a:solidFill>
          </a:ln>
        </p:spPr>
        <p:txBody>
          <a:bodyPr vert="horz" lIns="313493" tIns="156747" rIns="313493" bIns="156747" rtlCol="0">
            <a:noAutofit/>
          </a:bodyPr>
          <a:lstStyle>
            <a:lvl1pPr marL="0" indent="0" algn="ctr">
              <a:buNone/>
              <a:defRPr lang="en-US" sz="5400">
                <a:solidFill>
                  <a:schemeClr val="tx1">
                    <a:lumMod val="50000"/>
                    <a:lumOff val="50000"/>
                  </a:schemeClr>
                </a:solidFill>
              </a:defRPr>
            </a:lvl1pPr>
          </a:lstStyle>
          <a:p>
            <a:pPr marL="0" lvl="0" indent="0" algn="ctr"/>
            <a:r>
              <a:rPr lang="en-US" dirty="0"/>
              <a:t>Insert Picture</a:t>
            </a:r>
          </a:p>
        </p:txBody>
      </p:sp>
      <p:sp>
        <p:nvSpPr>
          <p:cNvPr id="23" name="Text Placeholder 2"/>
          <p:cNvSpPr>
            <a:spLocks noGrp="1"/>
          </p:cNvSpPr>
          <p:nvPr>
            <p:ph type="body" idx="1" hasCustomPrompt="1"/>
          </p:nvPr>
        </p:nvSpPr>
        <p:spPr>
          <a:xfrm>
            <a:off x="621030" y="3581401"/>
            <a:ext cx="10044113"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24" name="Content Placeholder 2"/>
          <p:cNvSpPr>
            <a:spLocks noGrp="1"/>
          </p:cNvSpPr>
          <p:nvPr>
            <p:ph sz="half" idx="14" hasCustomPrompt="1"/>
          </p:nvPr>
        </p:nvSpPr>
        <p:spPr>
          <a:xfrm>
            <a:off x="621030" y="4572000"/>
            <a:ext cx="10042208" cy="5676900"/>
          </a:xfrm>
        </p:spPr>
        <p:txBody>
          <a:bodyPr>
            <a:noAutofit/>
          </a:bodyPr>
          <a:lstStyle>
            <a:lvl1pPr marL="457200" indent="-457200">
              <a:spcBef>
                <a:spcPts val="24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24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2400"/>
              </a:spcBef>
              <a:defRPr sz="3200">
                <a:solidFill>
                  <a:schemeClr val="tx1">
                    <a:lumMod val="85000"/>
                    <a:lumOff val="15000"/>
                  </a:schemeClr>
                </a:solidFill>
                <a:latin typeface="Minion Pro" pitchFamily="18" charset="0"/>
              </a:defRPr>
            </a:lvl3pPr>
            <a:lvl4pPr marL="2000250" indent="-457200">
              <a:spcBef>
                <a:spcPts val="2400"/>
              </a:spcBef>
              <a:defRPr sz="2800" i="1">
                <a:solidFill>
                  <a:schemeClr val="tx1">
                    <a:lumMod val="85000"/>
                    <a:lumOff val="15000"/>
                  </a:schemeClr>
                </a:solidFill>
                <a:latin typeface="Minion Pro" pitchFamily="18" charset="0"/>
              </a:defRPr>
            </a:lvl4pPr>
            <a:lvl5pPr marL="2457450" indent="-400050">
              <a:spcBef>
                <a:spcPts val="24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pic>
        <p:nvPicPr>
          <p:cNvPr id="27" name="Picture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78000" y="533610"/>
            <a:ext cx="2777270" cy="2007749"/>
          </a:xfrm>
          <a:prstGeom prst="rect">
            <a:avLst/>
          </a:prstGeom>
        </p:spPr>
      </p:pic>
      <p:sp>
        <p:nvSpPr>
          <p:cNvPr id="28" name="TextBox 27"/>
          <p:cNvSpPr txBox="1"/>
          <p:nvPr userDrawn="1"/>
        </p:nvSpPr>
        <p:spPr>
          <a:xfrm>
            <a:off x="17316449" y="701308"/>
            <a:ext cx="4076700" cy="1754326"/>
          </a:xfrm>
          <a:prstGeom prst="rect">
            <a:avLst/>
          </a:prstGeom>
          <a:noFill/>
        </p:spPr>
        <p:txBody>
          <a:bodyPr wrap="square" rtlCol="0">
            <a:spAutoFit/>
          </a:bodyPr>
          <a:lstStyle/>
          <a:p>
            <a:r>
              <a:rPr lang="en-US" sz="3600" b="0" dirty="0">
                <a:solidFill>
                  <a:schemeClr val="bg1"/>
                </a:solidFill>
                <a:effectLst>
                  <a:outerShdw blurRad="38100" dist="38100" dir="2700000" algn="tl">
                    <a:srgbClr val="000000">
                      <a:alpha val="43137"/>
                    </a:srgbClr>
                  </a:outerShdw>
                </a:effectLst>
                <a:latin typeface="Trajan Pro" pitchFamily="18" charset="0"/>
              </a:rPr>
              <a:t>Naval </a:t>
            </a:r>
          </a:p>
          <a:p>
            <a:r>
              <a:rPr lang="en-US" sz="3600" b="0" dirty="0">
                <a:solidFill>
                  <a:schemeClr val="bg1"/>
                </a:solidFill>
                <a:effectLst>
                  <a:outerShdw blurRad="38100" dist="38100" dir="2700000" algn="tl">
                    <a:srgbClr val="000000">
                      <a:alpha val="43137"/>
                    </a:srgbClr>
                  </a:outerShdw>
                </a:effectLst>
                <a:latin typeface="Trajan Pro" pitchFamily="18" charset="0"/>
              </a:rPr>
              <a:t>Postgraduate</a:t>
            </a:r>
          </a:p>
          <a:p>
            <a:r>
              <a:rPr lang="en-US" sz="3600" b="0" dirty="0">
                <a:solidFill>
                  <a:schemeClr val="bg1"/>
                </a:solidFill>
                <a:effectLst>
                  <a:outerShdw blurRad="38100" dist="38100" dir="2700000" algn="tl">
                    <a:srgbClr val="000000">
                      <a:alpha val="43137"/>
                    </a:srgbClr>
                  </a:outerShdw>
                </a:effectLst>
                <a:latin typeface="Trajan Pro" pitchFamily="18" charset="0"/>
              </a:rPr>
              <a:t>School</a:t>
            </a:r>
          </a:p>
        </p:txBody>
      </p:sp>
      <p:sp>
        <p:nvSpPr>
          <p:cNvPr id="31" name="Picture Placeholder 2"/>
          <p:cNvSpPr>
            <a:spLocks noGrp="1"/>
          </p:cNvSpPr>
          <p:nvPr>
            <p:ph type="pic" idx="20" hasCustomPrompt="1"/>
          </p:nvPr>
        </p:nvSpPr>
        <p:spPr>
          <a:xfrm>
            <a:off x="11247120" y="3893158"/>
            <a:ext cx="9784080" cy="7003442"/>
          </a:xfrm>
          <a:ln>
            <a:solidFill>
              <a:schemeClr val="bg2"/>
            </a:solidFill>
          </a:ln>
        </p:spPr>
        <p:txBody>
          <a:bodyPr>
            <a:noAutofit/>
          </a:bodyPr>
          <a:lstStyle>
            <a:lvl1pPr marL="0" indent="0" algn="ctr">
              <a:buNone/>
              <a:defRPr sz="8000">
                <a:solidFill>
                  <a:schemeClr val="tx1">
                    <a:lumMod val="50000"/>
                    <a:lumOff val="50000"/>
                  </a:schemeClr>
                </a:solidFill>
              </a:defRPr>
            </a:lvl1pPr>
            <a:lvl2pPr marL="1567464" indent="0">
              <a:buNone/>
              <a:defRPr sz="9600"/>
            </a:lvl2pPr>
            <a:lvl3pPr marL="3134930" indent="0">
              <a:buNone/>
              <a:defRPr sz="81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7" indent="0">
              <a:buNone/>
              <a:defRPr sz="6900"/>
            </a:lvl9pPr>
          </a:lstStyle>
          <a:p>
            <a:r>
              <a:rPr lang="en-US" dirty="0"/>
              <a:t>Insert Picture</a:t>
            </a:r>
          </a:p>
        </p:txBody>
      </p:sp>
      <p:sp>
        <p:nvSpPr>
          <p:cNvPr id="33" name="Text Placeholder 32"/>
          <p:cNvSpPr>
            <a:spLocks noGrp="1"/>
          </p:cNvSpPr>
          <p:nvPr>
            <p:ph type="body" sz="quarter" idx="21" hasCustomPrompt="1"/>
          </p:nvPr>
        </p:nvSpPr>
        <p:spPr>
          <a:xfrm>
            <a:off x="11253788" y="10910434"/>
            <a:ext cx="9777412" cy="668337"/>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6" name="Text Placeholder 32"/>
          <p:cNvSpPr>
            <a:spLocks noGrp="1"/>
          </p:cNvSpPr>
          <p:nvPr>
            <p:ph type="body" sz="quarter" idx="22" hasCustomPrompt="1"/>
          </p:nvPr>
        </p:nvSpPr>
        <p:spPr>
          <a:xfrm>
            <a:off x="11253788" y="27812999"/>
            <a:ext cx="4612847"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7" name="Text Placeholder 32"/>
          <p:cNvSpPr>
            <a:spLocks noGrp="1"/>
          </p:cNvSpPr>
          <p:nvPr>
            <p:ph type="body" sz="quarter" idx="23" hasCustomPrompt="1"/>
          </p:nvPr>
        </p:nvSpPr>
        <p:spPr>
          <a:xfrm>
            <a:off x="16459201" y="27812999"/>
            <a:ext cx="4572000"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8" name="Text Placeholder 32"/>
          <p:cNvSpPr>
            <a:spLocks noGrp="1"/>
          </p:cNvSpPr>
          <p:nvPr>
            <p:ph type="body" sz="quarter" idx="24" hasCustomPrompt="1"/>
          </p:nvPr>
        </p:nvSpPr>
        <p:spPr>
          <a:xfrm>
            <a:off x="914400" y="27812999"/>
            <a:ext cx="4552950"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   </a:t>
            </a:r>
          </a:p>
        </p:txBody>
      </p:sp>
      <p:sp>
        <p:nvSpPr>
          <p:cNvPr id="39" name="Text Placeholder 32"/>
          <p:cNvSpPr>
            <a:spLocks noGrp="1"/>
          </p:cNvSpPr>
          <p:nvPr>
            <p:ph type="body" sz="quarter" idx="25" hasCustomPrompt="1"/>
          </p:nvPr>
        </p:nvSpPr>
        <p:spPr>
          <a:xfrm>
            <a:off x="6081487" y="27812999"/>
            <a:ext cx="4581752" cy="685801"/>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43" name="Text Placeholder 42"/>
          <p:cNvSpPr>
            <a:spLocks noGrp="1"/>
          </p:cNvSpPr>
          <p:nvPr>
            <p:ph type="body" sz="quarter" idx="26" hasCustomPrompt="1"/>
          </p:nvPr>
        </p:nvSpPr>
        <p:spPr>
          <a:xfrm>
            <a:off x="585107" y="155448"/>
            <a:ext cx="14437179" cy="2819400"/>
          </a:xfrm>
        </p:spPr>
        <p:txBody>
          <a:bodyPr>
            <a:normAutofit/>
          </a:bodyPr>
          <a:lstStyle>
            <a:lvl1pPr marL="0" indent="0">
              <a:buNone/>
              <a:defRPr sz="7200" b="1" baseline="0">
                <a:solidFill>
                  <a:schemeClr val="bg1"/>
                </a:solidFill>
              </a:defRPr>
            </a:lvl1pPr>
            <a:lvl2pPr marL="1567466" indent="0">
              <a:buNone/>
              <a:defRPr/>
            </a:lvl2pPr>
            <a:lvl3pPr marL="3134930" indent="0">
              <a:buNone/>
              <a:defRPr/>
            </a:lvl3pPr>
            <a:lvl4pPr marL="4702394" indent="0">
              <a:buNone/>
              <a:defRPr/>
            </a:lvl4pPr>
            <a:lvl5pPr marL="6269858" indent="0">
              <a:buNone/>
              <a:defRPr/>
            </a:lvl5pPr>
          </a:lstStyle>
          <a:p>
            <a:pPr lvl="0"/>
            <a:r>
              <a:rPr lang="en-US"/>
              <a:t>Click to Add Poster/Project Title here (about 55 characters).</a:t>
            </a:r>
          </a:p>
        </p:txBody>
      </p:sp>
      <p:sp>
        <p:nvSpPr>
          <p:cNvPr id="46" name="Text Placeholder 2"/>
          <p:cNvSpPr>
            <a:spLocks noGrp="1"/>
          </p:cNvSpPr>
          <p:nvPr>
            <p:ph type="body" idx="27" hasCustomPrompt="1"/>
          </p:nvPr>
        </p:nvSpPr>
        <p:spPr>
          <a:xfrm>
            <a:off x="621030" y="12463272"/>
            <a:ext cx="188861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7" name="Content Placeholder 2"/>
          <p:cNvSpPr>
            <a:spLocks noGrp="1"/>
          </p:cNvSpPr>
          <p:nvPr>
            <p:ph sz="half" idx="28" hasCustomPrompt="1"/>
          </p:nvPr>
        </p:nvSpPr>
        <p:spPr>
          <a:xfrm>
            <a:off x="621030" y="13487400"/>
            <a:ext cx="10042208" cy="5676900"/>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sp>
        <p:nvSpPr>
          <p:cNvPr id="48" name="Text Placeholder 2"/>
          <p:cNvSpPr>
            <a:spLocks noGrp="1"/>
          </p:cNvSpPr>
          <p:nvPr>
            <p:ph type="body" idx="29" hasCustomPrompt="1"/>
          </p:nvPr>
        </p:nvSpPr>
        <p:spPr>
          <a:xfrm>
            <a:off x="621030" y="20574000"/>
            <a:ext cx="188099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9" name="Content Placeholder 2"/>
          <p:cNvSpPr>
            <a:spLocks noGrp="1"/>
          </p:cNvSpPr>
          <p:nvPr>
            <p:ph sz="half" idx="30" hasCustomPrompt="1"/>
          </p:nvPr>
        </p:nvSpPr>
        <p:spPr>
          <a:xfrm>
            <a:off x="621030" y="21579840"/>
            <a:ext cx="10042208"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sp>
        <p:nvSpPr>
          <p:cNvPr id="50" name="Content Placeholder 2"/>
          <p:cNvSpPr>
            <a:spLocks noGrp="1"/>
          </p:cNvSpPr>
          <p:nvPr>
            <p:ph sz="half" idx="31" hasCustomPrompt="1"/>
          </p:nvPr>
        </p:nvSpPr>
        <p:spPr>
          <a:xfrm>
            <a:off x="10972800" y="21579840"/>
            <a:ext cx="10042208"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sp>
        <p:nvSpPr>
          <p:cNvPr id="53" name="Content Placeholder 2"/>
          <p:cNvSpPr>
            <a:spLocks noGrp="1"/>
          </p:cNvSpPr>
          <p:nvPr>
            <p:ph sz="half" idx="32" hasCustomPrompt="1"/>
          </p:nvPr>
        </p:nvSpPr>
        <p:spPr>
          <a:xfrm>
            <a:off x="10972800" y="13487400"/>
            <a:ext cx="10134600" cy="5676900"/>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sp>
        <p:nvSpPr>
          <p:cNvPr id="56" name="Text Placeholder 54"/>
          <p:cNvSpPr>
            <a:spLocks noGrp="1"/>
          </p:cNvSpPr>
          <p:nvPr>
            <p:ph type="body" sz="quarter" idx="34" hasCustomPrompt="1"/>
          </p:nvPr>
        </p:nvSpPr>
        <p:spPr>
          <a:xfrm>
            <a:off x="12345760" y="30129480"/>
            <a:ext cx="9314089" cy="1037771"/>
          </a:xfrm>
        </p:spPr>
        <p:txBody>
          <a:bodyPr>
            <a:noAutofit/>
          </a:bodyPr>
          <a:lstStyle>
            <a:lvl1pPr marL="0" indent="0" algn="l">
              <a:spcBef>
                <a:spcPts val="0"/>
              </a:spcBef>
              <a:buNone/>
              <a:defRPr sz="4000" b="0" baseline="0">
                <a:solidFill>
                  <a:schemeClr val="tx1"/>
                </a:solidFill>
              </a:defRPr>
            </a:lvl1pPr>
            <a:lvl2pPr marL="1567466" indent="0">
              <a:buNone/>
              <a:defRPr sz="4400"/>
            </a:lvl2pPr>
            <a:lvl3pPr marL="3134930" indent="0">
              <a:buNone/>
              <a:defRPr sz="4000"/>
            </a:lvl3pPr>
            <a:lvl4pPr marL="4702394" indent="0">
              <a:buNone/>
              <a:defRPr sz="3200"/>
            </a:lvl4pPr>
            <a:lvl5pPr marL="6269858" indent="0">
              <a:buNone/>
              <a:defRPr sz="3200"/>
            </a:lvl5pPr>
          </a:lstStyle>
          <a:p>
            <a:pPr lvl="0"/>
            <a:r>
              <a:rPr lang="en-US" dirty="0"/>
              <a:t>Your Name Here + Rank</a:t>
            </a:r>
          </a:p>
        </p:txBody>
      </p:sp>
      <p:sp>
        <p:nvSpPr>
          <p:cNvPr id="34" name="Picture Placeholder 2"/>
          <p:cNvSpPr>
            <a:spLocks noGrp="1"/>
          </p:cNvSpPr>
          <p:nvPr>
            <p:ph type="pic" idx="35" hasCustomPrompt="1"/>
          </p:nvPr>
        </p:nvSpPr>
        <p:spPr>
          <a:xfrm>
            <a:off x="1066800" y="30403800"/>
            <a:ext cx="8229600" cy="2286000"/>
          </a:xfrm>
          <a:ln>
            <a:noFill/>
          </a:ln>
        </p:spPr>
        <p:txBody>
          <a:bodyPr vert="horz" lIns="313493" tIns="156747" rIns="313493" bIns="156747" rtlCol="0">
            <a:noAutofit/>
          </a:bodyPr>
          <a:lstStyle>
            <a:lvl1pPr marL="857250" indent="-857250" algn="l">
              <a:buFont typeface="Arial" panose="020B0604020202020204" pitchFamily="34" charset="0"/>
              <a:buNone/>
              <a:defRPr lang="en-US" sz="5400">
                <a:solidFill>
                  <a:schemeClr val="tx1">
                    <a:lumMod val="50000"/>
                    <a:lumOff val="50000"/>
                  </a:schemeClr>
                </a:solidFill>
                <a:latin typeface="Myriad Pro" pitchFamily="34" charset="0"/>
              </a:defRPr>
            </a:lvl1pPr>
          </a:lstStyle>
          <a:p>
            <a:pPr marL="0" lvl="0" indent="0" algn="ctr"/>
            <a:r>
              <a:rPr lang="en-US" dirty="0"/>
              <a:t>Insert Logo</a:t>
            </a:r>
          </a:p>
        </p:txBody>
      </p:sp>
      <p:pic>
        <p:nvPicPr>
          <p:cNvPr id="32" name="Picture 31" descr="Logo&#10;&#10;Description automatically generated">
            <a:extLst>
              <a:ext uri="{FF2B5EF4-FFF2-40B4-BE49-F238E27FC236}">
                <a16:creationId xmlns:a16="http://schemas.microsoft.com/office/drawing/2014/main" id="{105471EB-F7DB-4B6A-B557-4F0BFACAE97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14819" y="29942678"/>
            <a:ext cx="2515961" cy="2735862"/>
          </a:xfrm>
          <a:prstGeom prst="rect">
            <a:avLst/>
          </a:prstGeom>
        </p:spPr>
      </p:pic>
    </p:spTree>
    <p:custDataLst>
      <p:tags r:id="rId1"/>
    </p:custDataLst>
    <p:extLst>
      <p:ext uri="{BB962C8B-B14F-4D97-AF65-F5344CB8AC3E}">
        <p14:creationId xmlns:p14="http://schemas.microsoft.com/office/powerpoint/2010/main" val="2909470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ster 2 - light footer">
    <p:spTree>
      <p:nvGrpSpPr>
        <p:cNvPr id="1" name=""/>
        <p:cNvGrpSpPr/>
        <p:nvPr/>
      </p:nvGrpSpPr>
      <p:grpSpPr>
        <a:xfrm>
          <a:off x="0" y="0"/>
          <a:ext cx="0" cy="0"/>
          <a:chOff x="0" y="0"/>
          <a:chExt cx="0" cy="0"/>
        </a:xfrm>
      </p:grpSpPr>
      <p:sp>
        <p:nvSpPr>
          <p:cNvPr id="2" name="Rectangle 1"/>
          <p:cNvSpPr/>
          <p:nvPr userDrawn="1"/>
        </p:nvSpPr>
        <p:spPr>
          <a:xfrm>
            <a:off x="0" y="30175200"/>
            <a:ext cx="21945600" cy="2743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p:cNvGrpSpPr/>
          <p:nvPr userDrawn="1"/>
        </p:nvGrpSpPr>
        <p:grpSpPr>
          <a:xfrm>
            <a:off x="0" y="0"/>
            <a:ext cx="21945600" cy="2819400"/>
            <a:chOff x="0" y="0"/>
            <a:chExt cx="21945600" cy="2819400"/>
          </a:xfrm>
        </p:grpSpPr>
        <p:sp>
          <p:nvSpPr>
            <p:cNvPr id="25" name="Rectangle 24"/>
            <p:cNvSpPr/>
            <p:nvPr userDrawn="1"/>
          </p:nvSpPr>
          <p:spPr>
            <a:xfrm>
              <a:off x="0" y="0"/>
              <a:ext cx="21945600" cy="274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sp>
          <p:nvSpPr>
            <p:cNvPr id="29" name="Rectangle 28"/>
            <p:cNvSpPr/>
            <p:nvPr userDrawn="1"/>
          </p:nvSpPr>
          <p:spPr>
            <a:xfrm>
              <a:off x="0" y="2743200"/>
              <a:ext cx="21945600" cy="7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yriad Pro" pitchFamily="34" charset="0"/>
              </a:endParaRPr>
            </a:p>
          </p:txBody>
        </p:sp>
      </p:grpSp>
      <p:sp>
        <p:nvSpPr>
          <p:cNvPr id="23" name="Text Placeholder 2"/>
          <p:cNvSpPr>
            <a:spLocks noGrp="1"/>
          </p:cNvSpPr>
          <p:nvPr>
            <p:ph type="body" idx="1" hasCustomPrompt="1"/>
          </p:nvPr>
        </p:nvSpPr>
        <p:spPr>
          <a:xfrm>
            <a:off x="621030" y="3581401"/>
            <a:ext cx="10044113"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24" name="Content Placeholder 2"/>
          <p:cNvSpPr>
            <a:spLocks noGrp="1"/>
          </p:cNvSpPr>
          <p:nvPr>
            <p:ph sz="half" idx="14" hasCustomPrompt="1"/>
          </p:nvPr>
        </p:nvSpPr>
        <p:spPr>
          <a:xfrm>
            <a:off x="621030" y="4572000"/>
            <a:ext cx="10042208" cy="5676900"/>
          </a:xfrm>
        </p:spPr>
        <p:txBody>
          <a:bodyPr>
            <a:noAutofit/>
          </a:bodyPr>
          <a:lstStyle>
            <a:lvl1pPr marL="457200" indent="-457200">
              <a:spcBef>
                <a:spcPts val="24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24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2400"/>
              </a:spcBef>
              <a:defRPr sz="3200">
                <a:solidFill>
                  <a:schemeClr val="tx1">
                    <a:lumMod val="85000"/>
                    <a:lumOff val="15000"/>
                  </a:schemeClr>
                </a:solidFill>
                <a:latin typeface="Minion Pro" pitchFamily="18" charset="0"/>
              </a:defRPr>
            </a:lvl3pPr>
            <a:lvl4pPr marL="2000250" indent="-457200">
              <a:spcBef>
                <a:spcPts val="24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pic>
        <p:nvPicPr>
          <p:cNvPr id="27" name="Picture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78000" y="533610"/>
            <a:ext cx="2777270" cy="2007749"/>
          </a:xfrm>
          <a:prstGeom prst="rect">
            <a:avLst/>
          </a:prstGeom>
        </p:spPr>
      </p:pic>
      <p:sp>
        <p:nvSpPr>
          <p:cNvPr id="28" name="TextBox 27"/>
          <p:cNvSpPr txBox="1"/>
          <p:nvPr userDrawn="1"/>
        </p:nvSpPr>
        <p:spPr>
          <a:xfrm>
            <a:off x="17316449" y="701308"/>
            <a:ext cx="4076700" cy="1754326"/>
          </a:xfrm>
          <a:prstGeom prst="rect">
            <a:avLst/>
          </a:prstGeom>
          <a:noFill/>
        </p:spPr>
        <p:txBody>
          <a:bodyPr wrap="square" rtlCol="0">
            <a:spAutoFit/>
          </a:bodyPr>
          <a:lstStyle/>
          <a:p>
            <a:r>
              <a:rPr lang="en-US" sz="3600" b="0" dirty="0">
                <a:solidFill>
                  <a:schemeClr val="bg1"/>
                </a:solidFill>
                <a:effectLst>
                  <a:outerShdw blurRad="38100" dist="38100" dir="2700000" algn="tl">
                    <a:srgbClr val="000000">
                      <a:alpha val="43137"/>
                    </a:srgbClr>
                  </a:outerShdw>
                </a:effectLst>
                <a:latin typeface="Trajan Pro" pitchFamily="18" charset="0"/>
              </a:rPr>
              <a:t>Naval </a:t>
            </a:r>
          </a:p>
          <a:p>
            <a:r>
              <a:rPr lang="en-US" sz="3600" b="0" dirty="0">
                <a:solidFill>
                  <a:schemeClr val="bg1"/>
                </a:solidFill>
                <a:effectLst>
                  <a:outerShdw blurRad="38100" dist="38100" dir="2700000" algn="tl">
                    <a:srgbClr val="000000">
                      <a:alpha val="43137"/>
                    </a:srgbClr>
                  </a:outerShdw>
                </a:effectLst>
                <a:latin typeface="Trajan Pro" pitchFamily="18" charset="0"/>
              </a:rPr>
              <a:t>Postgraduate</a:t>
            </a:r>
          </a:p>
          <a:p>
            <a:r>
              <a:rPr lang="en-US" sz="3600" b="0" dirty="0">
                <a:solidFill>
                  <a:schemeClr val="bg1"/>
                </a:solidFill>
                <a:effectLst>
                  <a:outerShdw blurRad="38100" dist="38100" dir="2700000" algn="tl">
                    <a:srgbClr val="000000">
                      <a:alpha val="43137"/>
                    </a:srgbClr>
                  </a:outerShdw>
                </a:effectLst>
                <a:latin typeface="Trajan Pro" pitchFamily="18" charset="0"/>
              </a:rPr>
              <a:t>School</a:t>
            </a:r>
          </a:p>
        </p:txBody>
      </p:sp>
      <p:sp>
        <p:nvSpPr>
          <p:cNvPr id="31" name="Picture Placeholder 2"/>
          <p:cNvSpPr>
            <a:spLocks noGrp="1"/>
          </p:cNvSpPr>
          <p:nvPr>
            <p:ph type="pic" idx="20" hasCustomPrompt="1"/>
          </p:nvPr>
        </p:nvSpPr>
        <p:spPr>
          <a:xfrm>
            <a:off x="11247120" y="3893158"/>
            <a:ext cx="9784080" cy="5708042"/>
          </a:xfrm>
          <a:ln>
            <a:solidFill>
              <a:schemeClr val="bg2"/>
            </a:solidFill>
          </a:ln>
        </p:spPr>
        <p:txBody>
          <a:bodyPr>
            <a:noAutofit/>
          </a:bodyPr>
          <a:lstStyle>
            <a:lvl1pPr marL="0" indent="0" algn="ctr">
              <a:buNone/>
              <a:defRPr sz="8000">
                <a:solidFill>
                  <a:schemeClr val="tx1">
                    <a:lumMod val="50000"/>
                    <a:lumOff val="50000"/>
                  </a:schemeClr>
                </a:solidFill>
              </a:defRPr>
            </a:lvl1pPr>
            <a:lvl2pPr marL="1567464" indent="0">
              <a:buNone/>
              <a:defRPr sz="9600"/>
            </a:lvl2pPr>
            <a:lvl3pPr marL="3134930" indent="0">
              <a:buNone/>
              <a:defRPr sz="81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7" indent="0">
              <a:buNone/>
              <a:defRPr sz="6900"/>
            </a:lvl9pPr>
          </a:lstStyle>
          <a:p>
            <a:r>
              <a:rPr lang="en-US" dirty="0"/>
              <a:t>Insert Picture</a:t>
            </a:r>
          </a:p>
        </p:txBody>
      </p:sp>
      <p:sp>
        <p:nvSpPr>
          <p:cNvPr id="33" name="Text Placeholder 32"/>
          <p:cNvSpPr>
            <a:spLocks noGrp="1"/>
          </p:cNvSpPr>
          <p:nvPr>
            <p:ph type="body" sz="quarter" idx="21" hasCustomPrompt="1"/>
          </p:nvPr>
        </p:nvSpPr>
        <p:spPr>
          <a:xfrm>
            <a:off x="11253788" y="9601200"/>
            <a:ext cx="9777412" cy="668337"/>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43" name="Text Placeholder 42"/>
          <p:cNvSpPr>
            <a:spLocks noGrp="1"/>
          </p:cNvSpPr>
          <p:nvPr>
            <p:ph type="body" sz="quarter" idx="26" hasCustomPrompt="1"/>
          </p:nvPr>
        </p:nvSpPr>
        <p:spPr>
          <a:xfrm>
            <a:off x="585107" y="174173"/>
            <a:ext cx="14437179" cy="2819400"/>
          </a:xfrm>
        </p:spPr>
        <p:txBody>
          <a:bodyPr>
            <a:normAutofit/>
          </a:bodyPr>
          <a:lstStyle>
            <a:lvl1pPr marL="0" indent="0">
              <a:buNone/>
              <a:defRPr sz="7200" b="1" baseline="0">
                <a:solidFill>
                  <a:schemeClr val="bg1"/>
                </a:solidFill>
              </a:defRPr>
            </a:lvl1pPr>
            <a:lvl2pPr marL="1567466" indent="0">
              <a:buNone/>
              <a:defRPr/>
            </a:lvl2pPr>
            <a:lvl3pPr marL="3134930" indent="0">
              <a:buNone/>
              <a:defRPr/>
            </a:lvl3pPr>
            <a:lvl4pPr marL="4702394" indent="0">
              <a:buNone/>
              <a:defRPr/>
            </a:lvl4pPr>
            <a:lvl5pPr marL="6269858" indent="0">
              <a:buNone/>
              <a:defRPr/>
            </a:lvl5pPr>
          </a:lstStyle>
          <a:p>
            <a:pPr lvl="0"/>
            <a:r>
              <a:rPr lang="en-US"/>
              <a:t>Click to Add Poster/Project Title here (about 55 characters).</a:t>
            </a:r>
          </a:p>
        </p:txBody>
      </p:sp>
      <p:sp>
        <p:nvSpPr>
          <p:cNvPr id="46" name="Text Placeholder 2"/>
          <p:cNvSpPr>
            <a:spLocks noGrp="1"/>
          </p:cNvSpPr>
          <p:nvPr>
            <p:ph type="body" idx="27" hasCustomPrompt="1"/>
          </p:nvPr>
        </p:nvSpPr>
        <p:spPr>
          <a:xfrm>
            <a:off x="621030" y="18516600"/>
            <a:ext cx="188861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7" name="Content Placeholder 2"/>
          <p:cNvSpPr>
            <a:spLocks noGrp="1"/>
          </p:cNvSpPr>
          <p:nvPr>
            <p:ph sz="half" idx="28" hasCustomPrompt="1"/>
          </p:nvPr>
        </p:nvSpPr>
        <p:spPr>
          <a:xfrm>
            <a:off x="621030" y="19507199"/>
            <a:ext cx="15152370" cy="5676900"/>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sp>
        <p:nvSpPr>
          <p:cNvPr id="48" name="Text Placeholder 2"/>
          <p:cNvSpPr>
            <a:spLocks noGrp="1"/>
          </p:cNvSpPr>
          <p:nvPr>
            <p:ph type="body" idx="29" hasCustomPrompt="1"/>
          </p:nvPr>
        </p:nvSpPr>
        <p:spPr>
          <a:xfrm>
            <a:off x="621030" y="26000528"/>
            <a:ext cx="18809970"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49" name="Content Placeholder 2"/>
          <p:cNvSpPr>
            <a:spLocks noGrp="1"/>
          </p:cNvSpPr>
          <p:nvPr>
            <p:ph sz="half" idx="30" hasCustomPrompt="1"/>
          </p:nvPr>
        </p:nvSpPr>
        <p:spPr>
          <a:xfrm>
            <a:off x="621030" y="26991127"/>
            <a:ext cx="10042208"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sp>
        <p:nvSpPr>
          <p:cNvPr id="50" name="Content Placeholder 2"/>
          <p:cNvSpPr>
            <a:spLocks noGrp="1"/>
          </p:cNvSpPr>
          <p:nvPr>
            <p:ph sz="half" idx="31" hasCustomPrompt="1"/>
          </p:nvPr>
        </p:nvSpPr>
        <p:spPr>
          <a:xfrm>
            <a:off x="10972800" y="26991127"/>
            <a:ext cx="10363200" cy="2269673"/>
          </a:xfrm>
        </p:spPr>
        <p:txBody>
          <a:bodyPr>
            <a:noAutofit/>
          </a:bodyPr>
          <a:lstStyle>
            <a:lvl1pPr marL="457200" indent="-457200">
              <a:spcBef>
                <a:spcPts val="16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16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1600"/>
              </a:spcBef>
              <a:defRPr sz="3200">
                <a:solidFill>
                  <a:schemeClr val="tx1">
                    <a:lumMod val="85000"/>
                    <a:lumOff val="15000"/>
                  </a:schemeClr>
                </a:solidFill>
                <a:latin typeface="Minion Pro" pitchFamily="18" charset="0"/>
              </a:defRPr>
            </a:lvl3pPr>
            <a:lvl4pPr marL="2000250" indent="-457200">
              <a:spcBef>
                <a:spcPts val="16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p:txBody>
      </p:sp>
      <p:sp>
        <p:nvSpPr>
          <p:cNvPr id="56" name="Text Placeholder 54"/>
          <p:cNvSpPr>
            <a:spLocks noGrp="1"/>
          </p:cNvSpPr>
          <p:nvPr>
            <p:ph type="body" sz="quarter" idx="34" hasCustomPrompt="1"/>
          </p:nvPr>
        </p:nvSpPr>
        <p:spPr>
          <a:xfrm>
            <a:off x="12649200" y="30280429"/>
            <a:ext cx="9010650" cy="1037771"/>
          </a:xfrm>
        </p:spPr>
        <p:txBody>
          <a:bodyPr>
            <a:noAutofit/>
          </a:bodyPr>
          <a:lstStyle>
            <a:lvl1pPr marL="0" indent="0" algn="l">
              <a:spcBef>
                <a:spcPts val="0"/>
              </a:spcBef>
              <a:buNone/>
              <a:defRPr sz="3600" b="0" baseline="0">
                <a:solidFill>
                  <a:schemeClr val="tx1"/>
                </a:solidFill>
              </a:defRPr>
            </a:lvl1pPr>
            <a:lvl2pPr marL="1567466" indent="0">
              <a:buNone/>
              <a:defRPr sz="4400"/>
            </a:lvl2pPr>
            <a:lvl3pPr marL="3134930" indent="0">
              <a:buNone/>
              <a:defRPr sz="4000"/>
            </a:lvl3pPr>
            <a:lvl4pPr marL="4702394" indent="0">
              <a:buNone/>
              <a:defRPr sz="3200"/>
            </a:lvl4pPr>
            <a:lvl5pPr marL="6269858" indent="0">
              <a:buNone/>
              <a:defRPr sz="3200"/>
            </a:lvl5pPr>
          </a:lstStyle>
          <a:p>
            <a:pPr lvl="0"/>
            <a:r>
              <a:rPr lang="en-US" dirty="0"/>
              <a:t>Your Name, Rank, Branch, Advisor, &amp; URL</a:t>
            </a:r>
          </a:p>
        </p:txBody>
      </p:sp>
      <p:sp>
        <p:nvSpPr>
          <p:cNvPr id="34" name="Picture Placeholder 2"/>
          <p:cNvSpPr>
            <a:spLocks noGrp="1"/>
          </p:cNvSpPr>
          <p:nvPr>
            <p:ph type="pic" idx="35" hasCustomPrompt="1"/>
          </p:nvPr>
        </p:nvSpPr>
        <p:spPr>
          <a:xfrm>
            <a:off x="1066800" y="30403800"/>
            <a:ext cx="8229600" cy="2286000"/>
          </a:xfrm>
          <a:ln>
            <a:noFill/>
          </a:ln>
        </p:spPr>
        <p:txBody>
          <a:bodyPr vert="horz" lIns="313493" tIns="156747" rIns="313493" bIns="156747" rtlCol="0">
            <a:noAutofit/>
          </a:bodyPr>
          <a:lstStyle>
            <a:lvl1pPr marL="857250" indent="-857250" algn="l">
              <a:buFont typeface="Arial" panose="020B0604020202020204" pitchFamily="34" charset="0"/>
              <a:buNone/>
              <a:defRPr lang="en-US" sz="5400">
                <a:solidFill>
                  <a:schemeClr val="tx1">
                    <a:lumMod val="50000"/>
                    <a:lumOff val="50000"/>
                  </a:schemeClr>
                </a:solidFill>
                <a:latin typeface="Myriad Pro" pitchFamily="34" charset="0"/>
              </a:defRPr>
            </a:lvl1pPr>
          </a:lstStyle>
          <a:p>
            <a:pPr marL="0" lvl="0" indent="0" algn="ctr"/>
            <a:r>
              <a:rPr lang="en-US" dirty="0"/>
              <a:t>Insert Logo</a:t>
            </a:r>
          </a:p>
        </p:txBody>
      </p:sp>
      <p:sp>
        <p:nvSpPr>
          <p:cNvPr id="35" name="Text Placeholder 32"/>
          <p:cNvSpPr>
            <a:spLocks noGrp="1"/>
          </p:cNvSpPr>
          <p:nvPr>
            <p:ph type="body" sz="quarter" idx="23" hasCustomPrompt="1"/>
          </p:nvPr>
        </p:nvSpPr>
        <p:spPr>
          <a:xfrm>
            <a:off x="16459201" y="22876173"/>
            <a:ext cx="4572000" cy="685801"/>
          </a:xfrm>
          <a:solidFill>
            <a:schemeClr val="bg1"/>
          </a:solidFill>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32" name="Picture Placeholder 2"/>
          <p:cNvSpPr>
            <a:spLocks noGrp="1"/>
          </p:cNvSpPr>
          <p:nvPr>
            <p:ph type="pic" idx="17" hasCustomPrompt="1"/>
          </p:nvPr>
        </p:nvSpPr>
        <p:spPr>
          <a:xfrm>
            <a:off x="16459200" y="19682731"/>
            <a:ext cx="4572000" cy="3200401"/>
          </a:xfrm>
          <a:ln>
            <a:solidFill>
              <a:schemeClr val="bg2"/>
            </a:solidFill>
          </a:ln>
        </p:spPr>
        <p:txBody>
          <a:bodyPr vert="horz" lIns="313493" tIns="156747" rIns="313493" bIns="156747" rtlCol="0">
            <a:noAutofit/>
          </a:bodyPr>
          <a:lstStyle>
            <a:lvl1pPr>
              <a:buNone/>
              <a:defRPr lang="en-US" sz="5400" baseline="0">
                <a:solidFill>
                  <a:schemeClr val="tx1">
                    <a:lumMod val="50000"/>
                    <a:lumOff val="50000"/>
                  </a:schemeClr>
                </a:solidFill>
              </a:defRPr>
            </a:lvl1pPr>
          </a:lstStyle>
          <a:p>
            <a:pPr marL="0" lvl="0" indent="0" algn="ctr"/>
            <a:r>
              <a:rPr lang="en-US" dirty="0"/>
              <a:t>Insert Picture</a:t>
            </a:r>
          </a:p>
        </p:txBody>
      </p:sp>
      <p:sp>
        <p:nvSpPr>
          <p:cNvPr id="45" name="Text Placeholder 2"/>
          <p:cNvSpPr>
            <a:spLocks noGrp="1"/>
          </p:cNvSpPr>
          <p:nvPr>
            <p:ph type="body" idx="36" hasCustomPrompt="1"/>
          </p:nvPr>
        </p:nvSpPr>
        <p:spPr>
          <a:xfrm>
            <a:off x="10972800" y="11164824"/>
            <a:ext cx="10044113" cy="1219199"/>
          </a:xfrm>
        </p:spPr>
        <p:txBody>
          <a:bodyPr anchor="t">
            <a:normAutofit/>
          </a:bodyPr>
          <a:lstStyle>
            <a:lvl1pPr marL="0" indent="0">
              <a:buNone/>
              <a:defRPr sz="5400" b="1" baseline="0">
                <a:latin typeface="Myriad Pro" pitchFamily="34" charset="0"/>
              </a:defRPr>
            </a:lvl1pPr>
            <a:lvl2pPr marL="1567464" indent="0">
              <a:buNone/>
              <a:defRPr sz="6900" b="1"/>
            </a:lvl2pPr>
            <a:lvl3pPr marL="3134930" indent="0">
              <a:buNone/>
              <a:defRPr sz="6200" b="1"/>
            </a:lvl3pPr>
            <a:lvl4pPr marL="4702394" indent="0">
              <a:buNone/>
              <a:defRPr sz="5600" b="1"/>
            </a:lvl4pPr>
            <a:lvl5pPr marL="6269858" indent="0">
              <a:buNone/>
              <a:defRPr sz="5600" b="1"/>
            </a:lvl5pPr>
            <a:lvl6pPr marL="7837323" indent="0">
              <a:buNone/>
              <a:defRPr sz="5600" b="1"/>
            </a:lvl6pPr>
            <a:lvl7pPr marL="9404787" indent="0">
              <a:buNone/>
              <a:defRPr sz="5600" b="1"/>
            </a:lvl7pPr>
            <a:lvl8pPr marL="10972251" indent="0">
              <a:buNone/>
              <a:defRPr sz="5600" b="1"/>
            </a:lvl8pPr>
            <a:lvl9pPr marL="12539717" indent="0">
              <a:buNone/>
              <a:defRPr sz="5600" b="1"/>
            </a:lvl9pPr>
          </a:lstStyle>
          <a:p>
            <a:pPr lvl="0"/>
            <a:r>
              <a:rPr lang="en-US"/>
              <a:t>Click to Add a Section Header</a:t>
            </a:r>
          </a:p>
        </p:txBody>
      </p:sp>
      <p:sp>
        <p:nvSpPr>
          <p:cNvPr id="51" name="Content Placeholder 2"/>
          <p:cNvSpPr>
            <a:spLocks noGrp="1"/>
          </p:cNvSpPr>
          <p:nvPr>
            <p:ph sz="half" idx="37" hasCustomPrompt="1"/>
          </p:nvPr>
        </p:nvSpPr>
        <p:spPr>
          <a:xfrm>
            <a:off x="10972800" y="12152376"/>
            <a:ext cx="10363200" cy="5676900"/>
          </a:xfrm>
        </p:spPr>
        <p:txBody>
          <a:bodyPr>
            <a:noAutofit/>
          </a:bodyPr>
          <a:lstStyle>
            <a:lvl1pPr marL="457200" indent="-457200">
              <a:spcBef>
                <a:spcPts val="2400"/>
              </a:spcBef>
              <a:buFont typeface="Arial" panose="020B0604020202020204" pitchFamily="34" charset="0"/>
              <a:buChar char="•"/>
              <a:defRPr sz="3600" baseline="0">
                <a:solidFill>
                  <a:schemeClr val="tx1">
                    <a:lumMod val="85000"/>
                    <a:lumOff val="15000"/>
                  </a:schemeClr>
                </a:solidFill>
                <a:latin typeface="Minion Pro" pitchFamily="18" charset="0"/>
              </a:defRPr>
            </a:lvl1pPr>
            <a:lvl2pPr marL="1028700" indent="-514350">
              <a:spcBef>
                <a:spcPts val="2400"/>
              </a:spcBef>
              <a:buSzPct val="80000"/>
              <a:buFont typeface="Arial" panose="020B0604020202020204" pitchFamily="34" charset="0"/>
              <a:buChar char="‒"/>
              <a:defRPr sz="3600" i="0">
                <a:solidFill>
                  <a:schemeClr val="tx1">
                    <a:lumMod val="85000"/>
                    <a:lumOff val="15000"/>
                  </a:schemeClr>
                </a:solidFill>
                <a:latin typeface="Minion Pro" pitchFamily="18" charset="0"/>
              </a:defRPr>
            </a:lvl2pPr>
            <a:lvl3pPr marL="1485900" indent="-457200">
              <a:spcBef>
                <a:spcPts val="2400"/>
              </a:spcBef>
              <a:defRPr sz="3200">
                <a:solidFill>
                  <a:schemeClr val="tx1">
                    <a:lumMod val="85000"/>
                    <a:lumOff val="15000"/>
                  </a:schemeClr>
                </a:solidFill>
                <a:latin typeface="Minion Pro" pitchFamily="18" charset="0"/>
              </a:defRPr>
            </a:lvl3pPr>
            <a:lvl4pPr marL="2000250" indent="-457200">
              <a:spcBef>
                <a:spcPts val="2400"/>
              </a:spcBef>
              <a:defRPr sz="2800" i="1">
                <a:solidFill>
                  <a:schemeClr val="tx1">
                    <a:lumMod val="85000"/>
                    <a:lumOff val="15000"/>
                  </a:schemeClr>
                </a:solidFill>
                <a:latin typeface="Minion Pro" pitchFamily="18" charset="0"/>
              </a:defRPr>
            </a:lvl4pPr>
            <a:lvl5pPr marL="2457450" indent="-400050">
              <a:spcBef>
                <a:spcPts val="1600"/>
              </a:spcBef>
              <a:defRPr sz="2800">
                <a:solidFill>
                  <a:schemeClr val="tx1">
                    <a:lumMod val="85000"/>
                    <a:lumOff val="15000"/>
                  </a:schemeClr>
                </a:solidFill>
                <a:latin typeface="Minion Pro" pitchFamily="18" charset="0"/>
              </a:defRPr>
            </a:lvl5pPr>
            <a:lvl6pPr>
              <a:defRPr sz="6200"/>
            </a:lvl6pPr>
            <a:lvl7pPr>
              <a:defRPr sz="6200"/>
            </a:lvl7pPr>
            <a:lvl8pPr>
              <a:defRPr sz="6200"/>
            </a:lvl8pPr>
            <a:lvl9pPr>
              <a:defRPr sz="6200"/>
            </a:lvl9pPr>
          </a:lstStyle>
          <a:p>
            <a:pPr lvl="0"/>
            <a:r>
              <a:rPr lang="en-US"/>
              <a:t>Click to add a paragraph or bullets. To make this a paragraph, de-select “bullets” in the font styling tool bar (or “Ribbon”) above.</a:t>
            </a:r>
          </a:p>
          <a:p>
            <a:pPr lvl="0"/>
            <a:r>
              <a:rPr lang="en-US"/>
              <a:t>Click here to …</a:t>
            </a:r>
          </a:p>
          <a:p>
            <a:pPr lvl="1"/>
            <a:r>
              <a:rPr lang="en-US"/>
              <a:t>Second level</a:t>
            </a:r>
          </a:p>
          <a:p>
            <a:pPr lvl="2"/>
            <a:r>
              <a:rPr lang="en-US"/>
              <a:t>Third level</a:t>
            </a:r>
          </a:p>
          <a:p>
            <a:pPr lvl="3"/>
            <a:r>
              <a:rPr lang="en-US"/>
              <a:t>Fourth level</a:t>
            </a:r>
          </a:p>
          <a:p>
            <a:pPr lvl="4"/>
            <a:r>
              <a:rPr lang="en-US"/>
              <a:t>Fifth level</a:t>
            </a:r>
          </a:p>
        </p:txBody>
      </p:sp>
      <p:sp>
        <p:nvSpPr>
          <p:cNvPr id="52" name="Picture Placeholder 2"/>
          <p:cNvSpPr>
            <a:spLocks noGrp="1"/>
          </p:cNvSpPr>
          <p:nvPr>
            <p:ph type="pic" idx="38" hasCustomPrompt="1"/>
          </p:nvPr>
        </p:nvSpPr>
        <p:spPr>
          <a:xfrm>
            <a:off x="914400" y="11475058"/>
            <a:ext cx="9784080" cy="5708042"/>
          </a:xfrm>
          <a:ln>
            <a:solidFill>
              <a:schemeClr val="bg2"/>
            </a:solidFill>
          </a:ln>
        </p:spPr>
        <p:txBody>
          <a:bodyPr>
            <a:noAutofit/>
          </a:bodyPr>
          <a:lstStyle>
            <a:lvl1pPr marL="0" indent="0" algn="ctr">
              <a:buNone/>
              <a:defRPr sz="8000">
                <a:solidFill>
                  <a:schemeClr val="tx1">
                    <a:lumMod val="50000"/>
                    <a:lumOff val="50000"/>
                  </a:schemeClr>
                </a:solidFill>
              </a:defRPr>
            </a:lvl1pPr>
            <a:lvl2pPr marL="1567464" indent="0">
              <a:buNone/>
              <a:defRPr sz="9600"/>
            </a:lvl2pPr>
            <a:lvl3pPr marL="3134930" indent="0">
              <a:buNone/>
              <a:defRPr sz="81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7" indent="0">
              <a:buNone/>
              <a:defRPr sz="6900"/>
            </a:lvl9pPr>
          </a:lstStyle>
          <a:p>
            <a:r>
              <a:rPr lang="en-US" dirty="0"/>
              <a:t>Insert Picture</a:t>
            </a:r>
          </a:p>
        </p:txBody>
      </p:sp>
      <p:sp>
        <p:nvSpPr>
          <p:cNvPr id="54" name="Text Placeholder 32"/>
          <p:cNvSpPr>
            <a:spLocks noGrp="1"/>
          </p:cNvSpPr>
          <p:nvPr>
            <p:ph type="body" sz="quarter" idx="39" hasCustomPrompt="1"/>
          </p:nvPr>
        </p:nvSpPr>
        <p:spPr>
          <a:xfrm>
            <a:off x="921068" y="17183100"/>
            <a:ext cx="9777412" cy="668337"/>
          </a:xfrm>
        </p:spPr>
        <p:txBody>
          <a:bodyPr>
            <a:noAutofit/>
          </a:bodyPr>
          <a:lstStyle>
            <a:lvl1pPr marL="0" indent="0" algn="ctr">
              <a:buNone/>
              <a:defRPr sz="2800" i="1">
                <a:solidFill>
                  <a:schemeClr val="accent4"/>
                </a:solidFill>
              </a:defRPr>
            </a:lvl1pPr>
            <a:lvl3pPr marL="3134930" indent="0" algn="ctr">
              <a:buNone/>
              <a:defRPr sz="6000"/>
            </a:lvl3pPr>
            <a:lvl4pPr marL="4702394" indent="0" algn="ctr">
              <a:buNone/>
              <a:defRPr sz="4800"/>
            </a:lvl4pPr>
            <a:lvl5pPr marL="6269858" indent="0" algn="ctr">
              <a:buNone/>
              <a:defRPr sz="4800"/>
            </a:lvl5pPr>
          </a:lstStyle>
          <a:p>
            <a:pPr lvl="0"/>
            <a:r>
              <a:rPr lang="en-US"/>
              <a:t>Click to Add Caption</a:t>
            </a:r>
          </a:p>
        </p:txBody>
      </p:sp>
      <p:sp>
        <p:nvSpPr>
          <p:cNvPr id="55" name="Rectangle 54"/>
          <p:cNvSpPr/>
          <p:nvPr userDrawn="1"/>
        </p:nvSpPr>
        <p:spPr>
          <a:xfrm>
            <a:off x="0" y="30099000"/>
            <a:ext cx="21945600" cy="7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descr="Logo&#10;&#10;Description automatically generated">
            <a:extLst>
              <a:ext uri="{FF2B5EF4-FFF2-40B4-BE49-F238E27FC236}">
                <a16:creationId xmlns:a16="http://schemas.microsoft.com/office/drawing/2014/main" id="{F093A72B-40F9-4DD2-9889-2597383906C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14819" y="29942678"/>
            <a:ext cx="2515961" cy="2735862"/>
          </a:xfrm>
          <a:prstGeom prst="rect">
            <a:avLst/>
          </a:prstGeom>
        </p:spPr>
      </p:pic>
    </p:spTree>
    <p:custDataLst>
      <p:tags r:id="rId1"/>
    </p:custDataLst>
    <p:extLst>
      <p:ext uri="{BB962C8B-B14F-4D97-AF65-F5344CB8AC3E}">
        <p14:creationId xmlns:p14="http://schemas.microsoft.com/office/powerpoint/2010/main" val="684861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1318263"/>
            <a:ext cx="19751040" cy="5486400"/>
          </a:xfrm>
          <a:prstGeom prst="rect">
            <a:avLst/>
          </a:prstGeom>
        </p:spPr>
        <p:txBody>
          <a:bodyPr vert="horz" lIns="313493" tIns="156747" rIns="313493" bIns="156747" rtlCol="0" anchor="ctr">
            <a:normAutofit/>
          </a:bodyPr>
          <a:lstStyle/>
          <a:p>
            <a:r>
              <a:rPr lang="en-US"/>
              <a:t>Click to edit Master title style</a:t>
            </a:r>
          </a:p>
        </p:txBody>
      </p:sp>
      <p:sp>
        <p:nvSpPr>
          <p:cNvPr id="3" name="Text Placeholder 2"/>
          <p:cNvSpPr>
            <a:spLocks noGrp="1"/>
          </p:cNvSpPr>
          <p:nvPr>
            <p:ph type="body" idx="1"/>
          </p:nvPr>
        </p:nvSpPr>
        <p:spPr>
          <a:xfrm>
            <a:off x="1097280" y="7680964"/>
            <a:ext cx="19751040" cy="21724622"/>
          </a:xfrm>
          <a:prstGeom prst="rect">
            <a:avLst/>
          </a:prstGeom>
        </p:spPr>
        <p:txBody>
          <a:bodyPr vert="horz" lIns="313493" tIns="156747" rIns="313493" bIns="15674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30510485"/>
            <a:ext cx="5120640" cy="1752600"/>
          </a:xfrm>
          <a:prstGeom prst="rect">
            <a:avLst/>
          </a:prstGeom>
        </p:spPr>
        <p:txBody>
          <a:bodyPr vert="horz" lIns="313493" tIns="156747" rIns="313493" bIns="156747" rtlCol="0" anchor="ctr"/>
          <a:lstStyle>
            <a:lvl1pPr algn="l">
              <a:defRPr sz="4100">
                <a:solidFill>
                  <a:schemeClr val="tx1">
                    <a:tint val="75000"/>
                  </a:schemeClr>
                </a:solidFill>
                <a:latin typeface="Myriad Pro" pitchFamily="34" charset="0"/>
              </a:defRPr>
            </a:lvl1pPr>
          </a:lstStyle>
          <a:p>
            <a:fld id="{5F626E7F-91D9-42E6-A174-8657D5B99B8B}" type="datetimeFigureOut">
              <a:rPr lang="en-US" smtClean="0"/>
              <a:pPr/>
              <a:t>12/17/2021</a:t>
            </a:fld>
            <a:endParaRPr lang="en-US" dirty="0"/>
          </a:p>
        </p:txBody>
      </p:sp>
      <p:sp>
        <p:nvSpPr>
          <p:cNvPr id="5" name="Footer Placeholder 4"/>
          <p:cNvSpPr>
            <a:spLocks noGrp="1"/>
          </p:cNvSpPr>
          <p:nvPr>
            <p:ph type="ftr" sz="quarter" idx="3"/>
          </p:nvPr>
        </p:nvSpPr>
        <p:spPr>
          <a:xfrm>
            <a:off x="7498080" y="30510485"/>
            <a:ext cx="6949440" cy="1752600"/>
          </a:xfrm>
          <a:prstGeom prst="rect">
            <a:avLst/>
          </a:prstGeom>
        </p:spPr>
        <p:txBody>
          <a:bodyPr vert="horz" lIns="313493" tIns="156747" rIns="313493" bIns="156747" rtlCol="0" anchor="ctr"/>
          <a:lstStyle>
            <a:lvl1pPr algn="ctr">
              <a:defRPr sz="4100">
                <a:solidFill>
                  <a:schemeClr val="tx1">
                    <a:tint val="75000"/>
                  </a:schemeClr>
                </a:solidFill>
                <a:latin typeface="Myriad Pro" pitchFamily="34" charset="0"/>
              </a:defRPr>
            </a:lvl1pPr>
          </a:lstStyle>
          <a:p>
            <a:endParaRPr lang="en-US" dirty="0"/>
          </a:p>
        </p:txBody>
      </p:sp>
      <p:sp>
        <p:nvSpPr>
          <p:cNvPr id="6" name="Slide Number Placeholder 5"/>
          <p:cNvSpPr>
            <a:spLocks noGrp="1"/>
          </p:cNvSpPr>
          <p:nvPr>
            <p:ph type="sldNum" sz="quarter" idx="4"/>
          </p:nvPr>
        </p:nvSpPr>
        <p:spPr>
          <a:xfrm>
            <a:off x="15727680" y="30510485"/>
            <a:ext cx="5120640" cy="1752600"/>
          </a:xfrm>
          <a:prstGeom prst="rect">
            <a:avLst/>
          </a:prstGeom>
        </p:spPr>
        <p:txBody>
          <a:bodyPr vert="horz" lIns="313493" tIns="156747" rIns="313493" bIns="156747" rtlCol="0" anchor="ctr"/>
          <a:lstStyle>
            <a:lvl1pPr algn="r">
              <a:defRPr sz="4100">
                <a:solidFill>
                  <a:schemeClr val="tx1">
                    <a:tint val="75000"/>
                  </a:schemeClr>
                </a:solidFill>
                <a:latin typeface="Myriad Pro" pitchFamily="34" charset="0"/>
              </a:defRPr>
            </a:lvl1pPr>
          </a:lstStyle>
          <a:p>
            <a:fld id="{775E2554-FE61-4B7C-8F36-203132E0D50D}" type="slidenum">
              <a:rPr lang="en-US" smtClean="0"/>
              <a:pPr/>
              <a:t>‹#›</a:t>
            </a:fld>
            <a:endParaRPr lang="en-US" dirty="0"/>
          </a:p>
        </p:txBody>
      </p:sp>
    </p:spTree>
    <p:custDataLst>
      <p:tags r:id="rId6"/>
    </p:custDataLst>
    <p:extLst>
      <p:ext uri="{BB962C8B-B14F-4D97-AF65-F5344CB8AC3E}">
        <p14:creationId xmlns:p14="http://schemas.microsoft.com/office/powerpoint/2010/main" val="4258233661"/>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Lst>
  <p:txStyles>
    <p:titleStyle>
      <a:lvl1pPr algn="l" defTabSz="3134930" rtl="0" eaLnBrk="1" latinLnBrk="0" hangingPunct="1">
        <a:spcBef>
          <a:spcPct val="0"/>
        </a:spcBef>
        <a:buNone/>
        <a:defRPr sz="15000" kern="1200">
          <a:solidFill>
            <a:schemeClr val="tx1"/>
          </a:solidFill>
          <a:latin typeface="Myriad Pro" pitchFamily="34" charset="0"/>
          <a:ea typeface="+mj-ea"/>
          <a:cs typeface="+mj-cs"/>
        </a:defRPr>
      </a:lvl1pPr>
    </p:titleStyle>
    <p:bodyStyle>
      <a:lvl1pPr marL="1175598" indent="-1175598" algn="l" defTabSz="3134930" rtl="0" eaLnBrk="1" latinLnBrk="0" hangingPunct="1">
        <a:spcBef>
          <a:spcPct val="20000"/>
        </a:spcBef>
        <a:buFont typeface="Arial" panose="020B0604020202020204" pitchFamily="34" charset="0"/>
        <a:buChar char="•"/>
        <a:defRPr sz="11000" kern="1200">
          <a:solidFill>
            <a:schemeClr val="tx1"/>
          </a:solidFill>
          <a:latin typeface="Myriad Pro" pitchFamily="34" charset="0"/>
          <a:ea typeface="+mn-ea"/>
          <a:cs typeface="+mn-cs"/>
        </a:defRPr>
      </a:lvl1pPr>
      <a:lvl2pPr marL="2547131" indent="-979665" algn="l" defTabSz="3134930" rtl="0" eaLnBrk="1" latinLnBrk="0" hangingPunct="1">
        <a:spcBef>
          <a:spcPct val="20000"/>
        </a:spcBef>
        <a:buFont typeface="Arial" panose="020B0604020202020204" pitchFamily="34" charset="0"/>
        <a:buChar char="–"/>
        <a:defRPr sz="9600" kern="1200">
          <a:solidFill>
            <a:schemeClr val="tx1"/>
          </a:solidFill>
          <a:latin typeface="Myriad Pro" pitchFamily="34" charset="0"/>
          <a:ea typeface="+mn-ea"/>
          <a:cs typeface="+mn-cs"/>
        </a:defRPr>
      </a:lvl2pPr>
      <a:lvl3pPr marL="3918662" indent="-783732" algn="l" defTabSz="3134930" rtl="0" eaLnBrk="1" latinLnBrk="0" hangingPunct="1">
        <a:spcBef>
          <a:spcPct val="20000"/>
        </a:spcBef>
        <a:buFont typeface="Arial" panose="020B0604020202020204" pitchFamily="34" charset="0"/>
        <a:buChar char="•"/>
        <a:defRPr sz="8100" kern="1200">
          <a:solidFill>
            <a:schemeClr val="tx1"/>
          </a:solidFill>
          <a:latin typeface="Myriad Pro" pitchFamily="34" charset="0"/>
          <a:ea typeface="+mn-ea"/>
          <a:cs typeface="+mn-cs"/>
        </a:defRPr>
      </a:lvl3pPr>
      <a:lvl4pPr marL="5486126" indent="-783732" algn="l" defTabSz="3134930" rtl="0" eaLnBrk="1" latinLnBrk="0" hangingPunct="1">
        <a:spcBef>
          <a:spcPct val="20000"/>
        </a:spcBef>
        <a:buFont typeface="Arial" panose="020B0604020202020204" pitchFamily="34" charset="0"/>
        <a:buChar char="–"/>
        <a:defRPr sz="6900" kern="1200">
          <a:solidFill>
            <a:schemeClr val="tx1"/>
          </a:solidFill>
          <a:latin typeface="Myriad Pro" pitchFamily="34" charset="0"/>
          <a:ea typeface="+mn-ea"/>
          <a:cs typeface="+mn-cs"/>
        </a:defRPr>
      </a:lvl4pPr>
      <a:lvl5pPr marL="7053590" indent="-783732" algn="l" defTabSz="3134930" rtl="0" eaLnBrk="1" latinLnBrk="0" hangingPunct="1">
        <a:spcBef>
          <a:spcPct val="20000"/>
        </a:spcBef>
        <a:buFont typeface="Arial" panose="020B0604020202020204" pitchFamily="34" charset="0"/>
        <a:buChar char="»"/>
        <a:defRPr sz="6900" kern="1200">
          <a:solidFill>
            <a:schemeClr val="tx1"/>
          </a:solidFill>
          <a:latin typeface="Myriad Pro" pitchFamily="34" charset="0"/>
          <a:ea typeface="+mn-ea"/>
          <a:cs typeface="+mn-cs"/>
        </a:defRPr>
      </a:lvl5pPr>
      <a:lvl6pPr marL="8621055" indent="-783732" algn="l" defTabSz="313493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6pPr>
      <a:lvl7pPr marL="10188519" indent="-783732" algn="l" defTabSz="313493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7pPr>
      <a:lvl8pPr marL="11755983" indent="-783732" algn="l" defTabSz="313493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8pPr>
      <a:lvl9pPr marL="13323449" indent="-783732" algn="l" defTabSz="313493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9pPr>
    </p:bodyStyle>
    <p:otherStyle>
      <a:defPPr>
        <a:defRPr lang="en-US"/>
      </a:defPPr>
      <a:lvl1pPr marL="0" algn="l" defTabSz="3134930" rtl="0" eaLnBrk="1" latinLnBrk="0" hangingPunct="1">
        <a:defRPr sz="6200" kern="1200">
          <a:solidFill>
            <a:schemeClr val="tx1"/>
          </a:solidFill>
          <a:latin typeface="+mn-lt"/>
          <a:ea typeface="+mn-ea"/>
          <a:cs typeface="+mn-cs"/>
        </a:defRPr>
      </a:lvl1pPr>
      <a:lvl2pPr marL="1567464" algn="l" defTabSz="3134930" rtl="0" eaLnBrk="1" latinLnBrk="0" hangingPunct="1">
        <a:defRPr sz="6200" kern="1200">
          <a:solidFill>
            <a:schemeClr val="tx1"/>
          </a:solidFill>
          <a:latin typeface="+mn-lt"/>
          <a:ea typeface="+mn-ea"/>
          <a:cs typeface="+mn-cs"/>
        </a:defRPr>
      </a:lvl2pPr>
      <a:lvl3pPr marL="3134930" algn="l" defTabSz="3134930" rtl="0" eaLnBrk="1" latinLnBrk="0" hangingPunct="1">
        <a:defRPr sz="6200" kern="1200">
          <a:solidFill>
            <a:schemeClr val="tx1"/>
          </a:solidFill>
          <a:latin typeface="+mn-lt"/>
          <a:ea typeface="+mn-ea"/>
          <a:cs typeface="+mn-cs"/>
        </a:defRPr>
      </a:lvl3pPr>
      <a:lvl4pPr marL="4702394" algn="l" defTabSz="3134930" rtl="0" eaLnBrk="1" latinLnBrk="0" hangingPunct="1">
        <a:defRPr sz="6200" kern="1200">
          <a:solidFill>
            <a:schemeClr val="tx1"/>
          </a:solidFill>
          <a:latin typeface="+mn-lt"/>
          <a:ea typeface="+mn-ea"/>
          <a:cs typeface="+mn-cs"/>
        </a:defRPr>
      </a:lvl4pPr>
      <a:lvl5pPr marL="6269858" algn="l" defTabSz="3134930" rtl="0" eaLnBrk="1" latinLnBrk="0" hangingPunct="1">
        <a:defRPr sz="6200" kern="1200">
          <a:solidFill>
            <a:schemeClr val="tx1"/>
          </a:solidFill>
          <a:latin typeface="+mn-lt"/>
          <a:ea typeface="+mn-ea"/>
          <a:cs typeface="+mn-cs"/>
        </a:defRPr>
      </a:lvl5pPr>
      <a:lvl6pPr marL="7837323" algn="l" defTabSz="3134930" rtl="0" eaLnBrk="1" latinLnBrk="0" hangingPunct="1">
        <a:defRPr sz="6200" kern="1200">
          <a:solidFill>
            <a:schemeClr val="tx1"/>
          </a:solidFill>
          <a:latin typeface="+mn-lt"/>
          <a:ea typeface="+mn-ea"/>
          <a:cs typeface="+mn-cs"/>
        </a:defRPr>
      </a:lvl6pPr>
      <a:lvl7pPr marL="9404787" algn="l" defTabSz="3134930" rtl="0" eaLnBrk="1" latinLnBrk="0" hangingPunct="1">
        <a:defRPr sz="6200" kern="1200">
          <a:solidFill>
            <a:schemeClr val="tx1"/>
          </a:solidFill>
          <a:latin typeface="+mn-lt"/>
          <a:ea typeface="+mn-ea"/>
          <a:cs typeface="+mn-cs"/>
        </a:defRPr>
      </a:lvl7pPr>
      <a:lvl8pPr marL="10972251" algn="l" defTabSz="3134930" rtl="0" eaLnBrk="1" latinLnBrk="0" hangingPunct="1">
        <a:defRPr sz="6200" kern="1200">
          <a:solidFill>
            <a:schemeClr val="tx1"/>
          </a:solidFill>
          <a:latin typeface="+mn-lt"/>
          <a:ea typeface="+mn-ea"/>
          <a:cs typeface="+mn-cs"/>
        </a:defRPr>
      </a:lvl8pPr>
      <a:lvl9pPr marL="12539717" algn="l" defTabSz="313493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Content Placeholder 44" descr="Picture 0">
            <a:extLst>
              <a:ext uri="{FF2B5EF4-FFF2-40B4-BE49-F238E27FC236}">
                <a16:creationId xmlns:a16="http://schemas.microsoft.com/office/drawing/2014/main" id="{E60FCEFA-09BA-4B74-88D5-BE46A8484324}"/>
              </a:ext>
            </a:extLst>
          </p:cNvPr>
          <p:cNvPicPr>
            <a:picLocks noGrp="1" noChangeAspect="1"/>
          </p:cNvPicPr>
          <p:nvPr>
            <p:ph sz="half" idx="32"/>
          </p:nvPr>
        </p:nvPicPr>
        <p:blipFill>
          <a:blip r:embed="rId3" cstate="print"/>
          <a:stretch>
            <a:fillRect/>
          </a:stretch>
        </p:blipFill>
        <p:spPr>
          <a:xfrm>
            <a:off x="11471251" y="12407426"/>
            <a:ext cx="9330666" cy="5731808"/>
          </a:xfrm>
          <a:prstGeom prst="rect">
            <a:avLst/>
          </a:prstGeom>
        </p:spPr>
      </p:pic>
      <p:sp>
        <p:nvSpPr>
          <p:cNvPr id="25" name="Text Placeholder 24"/>
          <p:cNvSpPr>
            <a:spLocks noGrp="1"/>
          </p:cNvSpPr>
          <p:nvPr>
            <p:ph type="body" idx="1"/>
          </p:nvPr>
        </p:nvSpPr>
        <p:spPr>
          <a:xfrm>
            <a:off x="650773" y="2602804"/>
            <a:ext cx="20219670" cy="1219199"/>
          </a:xfrm>
        </p:spPr>
        <p:txBody>
          <a:bodyPr/>
          <a:lstStyle/>
          <a:p>
            <a:r>
              <a:rPr lang="en-US" dirty="0"/>
              <a:t>Abstract</a:t>
            </a:r>
          </a:p>
        </p:txBody>
      </p:sp>
      <p:sp>
        <p:nvSpPr>
          <p:cNvPr id="26" name="Content Placeholder 25"/>
          <p:cNvSpPr>
            <a:spLocks noGrp="1"/>
          </p:cNvSpPr>
          <p:nvPr>
            <p:ph sz="half" idx="14"/>
          </p:nvPr>
        </p:nvSpPr>
        <p:spPr>
          <a:xfrm>
            <a:off x="914400" y="3453234"/>
            <a:ext cx="20116800" cy="8172450"/>
          </a:xfrm>
        </p:spPr>
        <p:txBody>
          <a:bodyPr/>
          <a:lstStyle/>
          <a:p>
            <a:pPr marL="0" indent="0">
              <a:buNone/>
            </a:pPr>
            <a:r>
              <a:rPr lang="en-US" dirty="0">
                <a:solidFill>
                  <a:schemeClr val="tx1"/>
                </a:solidFill>
                <a:effectLst/>
                <a:latin typeface="Minion Pro"/>
                <a:ea typeface="Calibri" panose="020F0502020204030204" pitchFamily="34" charset="0"/>
              </a:rPr>
              <a:t>Strategic competitors like China have the ability to sprint through technological hurdles by disregarding intellectual property laws and can decide when contractors will work with the government. Meanwhile the U.S. remains tied down by regulation, laws, and bureaucracy. To help alleviate these barriers, acquisition offices are turning to non– Federal Acquisition Regulation- (FAR) based procurement. Other transactions and additional non–FAR-based acquisition represent an area of contracting that personnel are seeking out but do not understand. The environmental factors that lead these non–FAR-based acquisition offices to success are also shrouded in mystery. Interviews of personnel in organizations that do FAR-based acquisition and in organizations that do non–FAR-based acquisition brought to light environmental factors at play. The interviews produced quantifiable data highlighting a large gap in training with fewer than half of non–FAR-based contracting respondents having training available to them and fewer than half of finance and requirement owners knowing non–FAR-based acquisition laws and regulations. Data also showed a drive from leadership for legal, finance, and contracting personnel to work together as a team. Continued importance must be placed on acquisition teams to find risk-appropriate deregulated solutions. Training and education should also be a main priority to educate personnel on what non–FAR-based procurement and contracting is how to do it properly. </a:t>
            </a:r>
          </a:p>
          <a:p>
            <a:endParaRPr lang="en-US" dirty="0"/>
          </a:p>
        </p:txBody>
      </p:sp>
      <p:sp>
        <p:nvSpPr>
          <p:cNvPr id="35" name="Text Placeholder 34"/>
          <p:cNvSpPr>
            <a:spLocks noGrp="1"/>
          </p:cNvSpPr>
          <p:nvPr>
            <p:ph type="body" sz="quarter" idx="24"/>
          </p:nvPr>
        </p:nvSpPr>
        <p:spPr>
          <a:xfrm>
            <a:off x="585107" y="29208273"/>
            <a:ext cx="5498193" cy="685801"/>
          </a:xfrm>
        </p:spPr>
        <p:txBody>
          <a:bodyPr/>
          <a:lstStyle/>
          <a:p>
            <a:r>
              <a:rPr lang="en-US" sz="1800" b="1" dirty="0">
                <a:effectLst/>
                <a:latin typeface="Times New Roman" panose="02020603050405020304" pitchFamily="18" charset="0"/>
                <a:ea typeface="Calibri" panose="020F0502020204030204" pitchFamily="34" charset="0"/>
              </a:rPr>
              <a:t>Q7: Other organizations on the installation have expressed interest in non-FAR based acquisition</a:t>
            </a:r>
            <a:r>
              <a:rPr lang="en-US" sz="1800" b="1" dirty="0">
                <a:effectLst/>
                <a:latin typeface="Times New Roman" panose="02020603050405020304" pitchFamily="18" charset="0"/>
                <a:ea typeface="Times New Roman" panose="02020603050405020304" pitchFamily="18" charset="0"/>
              </a:rPr>
              <a:t>.</a:t>
            </a:r>
          </a:p>
          <a:p>
            <a:endParaRPr lang="en-US" dirty="0"/>
          </a:p>
        </p:txBody>
      </p:sp>
      <p:sp>
        <p:nvSpPr>
          <p:cNvPr id="36" name="Text Placeholder 35"/>
          <p:cNvSpPr>
            <a:spLocks noGrp="1"/>
          </p:cNvSpPr>
          <p:nvPr>
            <p:ph type="body" sz="quarter" idx="25"/>
          </p:nvPr>
        </p:nvSpPr>
        <p:spPr>
          <a:xfrm>
            <a:off x="5968093" y="29229717"/>
            <a:ext cx="4737100" cy="685801"/>
          </a:xfrm>
        </p:spPr>
        <p:txBody>
          <a:bodyPr/>
          <a:lstStyle/>
          <a:p>
            <a:r>
              <a:rPr lang="en-US" sz="1800" b="1" dirty="0">
                <a:effectLst/>
                <a:latin typeface="Times New Roman" panose="02020603050405020304" pitchFamily="18" charset="0"/>
                <a:ea typeface="Times New Roman" panose="02020603050405020304" pitchFamily="18" charset="0"/>
              </a:rPr>
              <a:t>Q8: The contracting organization offers training in non-FAR acquisition</a:t>
            </a:r>
          </a:p>
          <a:p>
            <a:endParaRPr lang="en-US" dirty="0"/>
          </a:p>
        </p:txBody>
      </p:sp>
      <p:sp>
        <p:nvSpPr>
          <p:cNvPr id="37" name="Text Placeholder 36"/>
          <p:cNvSpPr>
            <a:spLocks noGrp="1"/>
          </p:cNvSpPr>
          <p:nvPr>
            <p:ph type="body" sz="quarter" idx="26"/>
          </p:nvPr>
        </p:nvSpPr>
        <p:spPr/>
        <p:txBody>
          <a:bodyPr vert="horz" lIns="313493" tIns="156747" rIns="313493" bIns="156747" rtlCol="0" anchor="t">
            <a:normAutofit fontScale="92500" lnSpcReduction="20000"/>
          </a:bodyPr>
          <a:lstStyle/>
          <a:p>
            <a:r>
              <a:rPr lang="en-US" dirty="0">
                <a:latin typeface="Myriad Pro"/>
              </a:rPr>
              <a:t>Non-FAR-based Contracts and Acquisition Environmental Factor Analysis</a:t>
            </a:r>
            <a:endParaRPr lang="en-US" dirty="0"/>
          </a:p>
        </p:txBody>
      </p:sp>
      <p:sp>
        <p:nvSpPr>
          <p:cNvPr id="38" name="Text Placeholder 37"/>
          <p:cNvSpPr>
            <a:spLocks noGrp="1"/>
          </p:cNvSpPr>
          <p:nvPr>
            <p:ph type="body" idx="27"/>
          </p:nvPr>
        </p:nvSpPr>
        <p:spPr>
          <a:xfrm>
            <a:off x="616086" y="11961778"/>
            <a:ext cx="20486370" cy="1219199"/>
          </a:xfrm>
        </p:spPr>
        <p:txBody>
          <a:bodyPr/>
          <a:lstStyle/>
          <a:p>
            <a:r>
              <a:rPr lang="en-US" dirty="0"/>
              <a:t>Methods</a:t>
            </a:r>
          </a:p>
        </p:txBody>
      </p:sp>
      <p:sp>
        <p:nvSpPr>
          <p:cNvPr id="39" name="Content Placeholder 38"/>
          <p:cNvSpPr>
            <a:spLocks noGrp="1"/>
          </p:cNvSpPr>
          <p:nvPr>
            <p:ph sz="half" idx="28"/>
          </p:nvPr>
        </p:nvSpPr>
        <p:spPr>
          <a:xfrm>
            <a:off x="843144" y="12914988"/>
            <a:ext cx="10042208" cy="5676900"/>
          </a:xfrm>
        </p:spPr>
        <p:txBody>
          <a:bodyPr/>
          <a:lstStyle/>
          <a:p>
            <a:pPr>
              <a:spcBef>
                <a:spcPts val="600"/>
              </a:spcBef>
              <a:spcAft>
                <a:spcPts val="600"/>
              </a:spcAft>
            </a:pPr>
            <a:r>
              <a:rPr lang="en-US" dirty="0"/>
              <a:t>Conducted pre-interviews to identify key environmental factors present in non-FAR based acquisition offices.</a:t>
            </a:r>
          </a:p>
          <a:p>
            <a:pPr>
              <a:spcBef>
                <a:spcPts val="600"/>
              </a:spcBef>
              <a:spcAft>
                <a:spcPts val="600"/>
              </a:spcAft>
            </a:pPr>
            <a:r>
              <a:rPr lang="en-US" dirty="0"/>
              <a:t>Utilized these key environments to develop 10 data driven interview questions.</a:t>
            </a:r>
          </a:p>
          <a:p>
            <a:pPr>
              <a:spcBef>
                <a:spcPts val="600"/>
              </a:spcBef>
              <a:spcAft>
                <a:spcPts val="600"/>
              </a:spcAft>
            </a:pPr>
            <a:r>
              <a:rPr lang="en-US" dirty="0"/>
              <a:t>Interviewed Contracting personnel across 5 categories to identify whether or not these factors were present for FAR and non-FAR based offices.</a:t>
            </a:r>
          </a:p>
        </p:txBody>
      </p:sp>
      <p:sp>
        <p:nvSpPr>
          <p:cNvPr id="40" name="Text Placeholder 39"/>
          <p:cNvSpPr>
            <a:spLocks noGrp="1"/>
          </p:cNvSpPr>
          <p:nvPr>
            <p:ph type="body" idx="29"/>
          </p:nvPr>
        </p:nvSpPr>
        <p:spPr>
          <a:xfrm>
            <a:off x="624577" y="18390705"/>
            <a:ext cx="10033717" cy="1219199"/>
          </a:xfrm>
        </p:spPr>
        <p:txBody>
          <a:bodyPr/>
          <a:lstStyle/>
          <a:p>
            <a:r>
              <a:rPr lang="en-US" dirty="0"/>
              <a:t>Results</a:t>
            </a:r>
          </a:p>
        </p:txBody>
      </p:sp>
      <p:sp>
        <p:nvSpPr>
          <p:cNvPr id="41" name="Content Placeholder 40"/>
          <p:cNvSpPr>
            <a:spLocks noGrp="1"/>
          </p:cNvSpPr>
          <p:nvPr>
            <p:ph sz="half" idx="30"/>
          </p:nvPr>
        </p:nvSpPr>
        <p:spPr>
          <a:xfrm>
            <a:off x="843144" y="19324578"/>
            <a:ext cx="10042208" cy="6286938"/>
          </a:xfrm>
        </p:spPr>
        <p:txBody>
          <a:bodyPr/>
          <a:lstStyle/>
          <a:p>
            <a:pPr>
              <a:spcBef>
                <a:spcPts val="600"/>
              </a:spcBef>
              <a:spcAft>
                <a:spcPts val="600"/>
              </a:spcAft>
            </a:pPr>
            <a:r>
              <a:rPr lang="en-US" dirty="0"/>
              <a:t>A majority of respondents “agreed” their organization and other organizations are interested in non-FAR except for operational which 75% responded with disagrees.</a:t>
            </a:r>
          </a:p>
          <a:p>
            <a:pPr>
              <a:spcBef>
                <a:spcPts val="600"/>
              </a:spcBef>
              <a:spcAft>
                <a:spcPts val="600"/>
              </a:spcAft>
            </a:pPr>
            <a:r>
              <a:rPr lang="en-US" dirty="0"/>
              <a:t>Half of respondents trusted their requirement owners and financial manager with non-FAR laws and regulations.</a:t>
            </a:r>
          </a:p>
          <a:p>
            <a:pPr>
              <a:spcBef>
                <a:spcPts val="600"/>
              </a:spcBef>
              <a:spcAft>
                <a:spcPts val="600"/>
              </a:spcAft>
            </a:pPr>
            <a:r>
              <a:rPr lang="en-US" dirty="0"/>
              <a:t>A majority of respondents “agreed” leadership encouraged COs making decisions at the lowest level possible and pushed them to work with their finance, legal, and requirement owners.</a:t>
            </a:r>
          </a:p>
          <a:p>
            <a:endParaRPr lang="en-US" dirty="0"/>
          </a:p>
          <a:p>
            <a:endParaRPr lang="en-US" dirty="0"/>
          </a:p>
          <a:p>
            <a:endParaRPr lang="en-US" dirty="0"/>
          </a:p>
        </p:txBody>
      </p:sp>
      <p:sp>
        <p:nvSpPr>
          <p:cNvPr id="42" name="Content Placeholder 41"/>
          <p:cNvSpPr>
            <a:spLocks noGrp="1"/>
          </p:cNvSpPr>
          <p:nvPr>
            <p:ph sz="half" idx="31"/>
          </p:nvPr>
        </p:nvSpPr>
        <p:spPr>
          <a:xfrm>
            <a:off x="11361898" y="19324578"/>
            <a:ext cx="10042208" cy="8591999"/>
          </a:xfrm>
        </p:spPr>
        <p:txBody>
          <a:bodyPr/>
          <a:lstStyle/>
          <a:p>
            <a:pPr>
              <a:spcBef>
                <a:spcPts val="600"/>
              </a:spcBef>
              <a:spcAft>
                <a:spcPts val="600"/>
              </a:spcAft>
            </a:pPr>
            <a:r>
              <a:rPr lang="en-US" dirty="0"/>
              <a:t>Air Force Acquisition personnel need to be educated on when non-FAR is appropriate. While they may be aware they do not know when and how to utilize non-FAR.</a:t>
            </a:r>
          </a:p>
          <a:p>
            <a:pPr>
              <a:spcBef>
                <a:spcPts val="600"/>
              </a:spcBef>
              <a:spcAft>
                <a:spcPts val="600"/>
              </a:spcAft>
            </a:pPr>
            <a:r>
              <a:rPr lang="en-US" dirty="0"/>
              <a:t>Training programs need to be developed by the Air Force and DAU. Only one DAU course currently exists and its specifically for Other Transactions.</a:t>
            </a:r>
          </a:p>
          <a:p>
            <a:pPr>
              <a:spcBef>
                <a:spcPts val="600"/>
              </a:spcBef>
              <a:spcAft>
                <a:spcPts val="600"/>
              </a:spcAft>
            </a:pPr>
            <a:r>
              <a:rPr lang="en-US" dirty="0"/>
              <a:t>A continued emphasis needs to be placed on the opportunities provided by non-FAR to keep up with near peers/strategic competitors.</a:t>
            </a:r>
          </a:p>
          <a:p>
            <a:pPr>
              <a:spcBef>
                <a:spcPts val="600"/>
              </a:spcBef>
              <a:spcAft>
                <a:spcPts val="600"/>
              </a:spcAft>
            </a:pPr>
            <a:r>
              <a:rPr lang="en-US" dirty="0"/>
              <a:t>Increase non-FAR educated personnel and Agreement Officers to keep up with growing demand of non-FAR based acquisitions.</a:t>
            </a:r>
          </a:p>
          <a:p>
            <a:endParaRPr lang="en-US" dirty="0"/>
          </a:p>
        </p:txBody>
      </p:sp>
      <p:cxnSp>
        <p:nvCxnSpPr>
          <p:cNvPr id="48" name="Straight Connector 47"/>
          <p:cNvCxnSpPr/>
          <p:nvPr/>
        </p:nvCxnSpPr>
        <p:spPr>
          <a:xfrm>
            <a:off x="914400" y="12039600"/>
            <a:ext cx="201168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14400" y="18390704"/>
            <a:ext cx="201168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04800" y="30769917"/>
            <a:ext cx="10515600" cy="1538883"/>
          </a:xfrm>
          <a:prstGeom prst="rect">
            <a:avLst/>
          </a:prstGeom>
          <a:noFill/>
        </p:spPr>
        <p:txBody>
          <a:bodyPr wrap="square" rtlCol="0">
            <a:spAutoFit/>
          </a:bodyPr>
          <a:lstStyle/>
          <a:p>
            <a:r>
              <a:rPr lang="en-US" sz="4000" dirty="0">
                <a:latin typeface="Garamond" panose="02020404030301010803" pitchFamily="18" charset="0"/>
              </a:rPr>
              <a:t>Acquisition Research Program</a:t>
            </a:r>
          </a:p>
          <a:p>
            <a:r>
              <a:rPr lang="en-US" sz="5400" dirty="0">
                <a:latin typeface="Garamond Bold" panose="02020804030307010803" pitchFamily="18" charset="0"/>
              </a:rPr>
              <a:t>www.acquisitionresearch.net</a:t>
            </a:r>
          </a:p>
        </p:txBody>
      </p:sp>
      <p:sp>
        <p:nvSpPr>
          <p:cNvPr id="46" name="Text Placeholder 44"/>
          <p:cNvSpPr>
            <a:spLocks noGrp="1"/>
          </p:cNvSpPr>
          <p:nvPr>
            <p:ph type="body" sz="quarter" idx="4294967295"/>
          </p:nvPr>
        </p:nvSpPr>
        <p:spPr>
          <a:xfrm>
            <a:off x="12420600" y="30228540"/>
            <a:ext cx="7010400" cy="2583388"/>
          </a:xfrm>
        </p:spPr>
        <p:txBody>
          <a:bodyPr>
            <a:normAutofit fontScale="25000" lnSpcReduction="20000"/>
          </a:bodyPr>
          <a:lstStyle/>
          <a:p>
            <a:pPr marL="0" indent="0">
              <a:buNone/>
            </a:pPr>
            <a:r>
              <a:rPr lang="en-US" dirty="0"/>
              <a:t>Peter Barringer, Capt, USAF</a:t>
            </a:r>
          </a:p>
          <a:p>
            <a:pPr marL="0" indent="0">
              <a:buNone/>
            </a:pPr>
            <a:r>
              <a:rPr lang="en-US" dirty="0"/>
              <a:t>Craig Miles, Capt, USAF</a:t>
            </a:r>
          </a:p>
          <a:p>
            <a:pPr marL="0" indent="0">
              <a:buNone/>
            </a:pPr>
            <a:r>
              <a:rPr lang="en-US" dirty="0"/>
              <a:t>Student, Rank, Service</a:t>
            </a:r>
          </a:p>
          <a:p>
            <a:pPr marL="0" indent="0">
              <a:buNone/>
            </a:pPr>
            <a:endParaRPr lang="en-US" sz="5600" dirty="0"/>
          </a:p>
          <a:p>
            <a:pPr marL="0" indent="0">
              <a:buNone/>
            </a:pPr>
            <a:r>
              <a:rPr lang="en-US" dirty="0"/>
              <a:t>Advisors:  Dr. Robert Mortlock</a:t>
            </a:r>
          </a:p>
          <a:p>
            <a:pPr marL="0" indent="0">
              <a:buNone/>
            </a:pPr>
            <a:r>
              <a:rPr lang="en-US" dirty="0"/>
              <a:t>Reader:    Rene Rendon</a:t>
            </a:r>
          </a:p>
          <a:p>
            <a:pPr marL="0" indent="0">
              <a:buNone/>
            </a:pPr>
            <a:endParaRPr lang="en-US" dirty="0"/>
          </a:p>
          <a:p>
            <a:pPr marL="0" indent="0">
              <a:buNone/>
            </a:pPr>
            <a:endParaRPr lang="en-US" dirty="0"/>
          </a:p>
          <a:p>
            <a:pPr marL="0" indent="0">
              <a:buNone/>
            </a:pPr>
            <a:endParaRPr lang="en-US" dirty="0"/>
          </a:p>
        </p:txBody>
      </p:sp>
      <p:sp>
        <p:nvSpPr>
          <p:cNvPr id="2" name="TextBox 1">
            <a:extLst>
              <a:ext uri="{FF2B5EF4-FFF2-40B4-BE49-F238E27FC236}">
                <a16:creationId xmlns:a16="http://schemas.microsoft.com/office/drawing/2014/main" id="{FE0CAE0E-DBD0-4703-8226-985ED086B540}"/>
              </a:ext>
            </a:extLst>
          </p:cNvPr>
          <p:cNvSpPr txBox="1"/>
          <p:nvPr/>
        </p:nvSpPr>
        <p:spPr>
          <a:xfrm>
            <a:off x="11471251" y="12694151"/>
            <a:ext cx="9330666" cy="1538883"/>
          </a:xfrm>
          <a:prstGeom prst="rect">
            <a:avLst/>
          </a:prstGeom>
          <a:noFill/>
        </p:spPr>
        <p:txBody>
          <a:bodyPr wrap="square" rtlCol="0">
            <a:spAutoFit/>
          </a:bodyPr>
          <a:lstStyle/>
          <a:p>
            <a:pPr algn="ct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Questionnaire Experiential Breakdown</a:t>
            </a:r>
          </a:p>
          <a:p>
            <a:endParaRPr lang="en-US" dirty="0"/>
          </a:p>
        </p:txBody>
      </p:sp>
      <p:sp>
        <p:nvSpPr>
          <p:cNvPr id="47" name="Text Placeholder 39">
            <a:extLst>
              <a:ext uri="{FF2B5EF4-FFF2-40B4-BE49-F238E27FC236}">
                <a16:creationId xmlns:a16="http://schemas.microsoft.com/office/drawing/2014/main" id="{4116707A-F2C8-42FE-965D-ED0851F8FFBB}"/>
              </a:ext>
            </a:extLst>
          </p:cNvPr>
          <p:cNvSpPr txBox="1">
            <a:spLocks/>
          </p:cNvSpPr>
          <p:nvPr/>
        </p:nvSpPr>
        <p:spPr>
          <a:xfrm>
            <a:off x="9144000" y="18390704"/>
            <a:ext cx="10033717" cy="1219199"/>
          </a:xfrm>
          <a:prstGeom prst="rect">
            <a:avLst/>
          </a:prstGeom>
        </p:spPr>
        <p:txBody>
          <a:bodyPr vert="horz" lIns="313493" tIns="156747" rIns="313493" bIns="156747" rtlCol="0" anchor="t">
            <a:normAutofit/>
          </a:bodyPr>
          <a:lstStyle>
            <a:lvl1pPr marL="0" indent="0" algn="l" defTabSz="3134930" rtl="0" eaLnBrk="1" latinLnBrk="0" hangingPunct="1">
              <a:spcBef>
                <a:spcPct val="20000"/>
              </a:spcBef>
              <a:buFont typeface="Arial" panose="020B0604020202020204" pitchFamily="34" charset="0"/>
              <a:buNone/>
              <a:defRPr sz="5400" b="1" kern="1200" baseline="0">
                <a:solidFill>
                  <a:schemeClr val="tx1"/>
                </a:solidFill>
                <a:latin typeface="Myriad Pro" pitchFamily="34" charset="0"/>
                <a:ea typeface="+mn-ea"/>
                <a:cs typeface="+mn-cs"/>
              </a:defRPr>
            </a:lvl1pPr>
            <a:lvl2pPr marL="1567464" indent="0" algn="l" defTabSz="3134930" rtl="0" eaLnBrk="1" latinLnBrk="0" hangingPunct="1">
              <a:spcBef>
                <a:spcPct val="20000"/>
              </a:spcBef>
              <a:buFont typeface="Arial" panose="020B0604020202020204" pitchFamily="34" charset="0"/>
              <a:buNone/>
              <a:defRPr sz="6900" b="1" kern="1200">
                <a:solidFill>
                  <a:schemeClr val="tx1"/>
                </a:solidFill>
                <a:latin typeface="Myriad Pro" pitchFamily="34" charset="0"/>
                <a:ea typeface="+mn-ea"/>
                <a:cs typeface="+mn-cs"/>
              </a:defRPr>
            </a:lvl2pPr>
            <a:lvl3pPr marL="3134930" indent="0" algn="l" defTabSz="3134930" rtl="0" eaLnBrk="1" latinLnBrk="0" hangingPunct="1">
              <a:spcBef>
                <a:spcPct val="20000"/>
              </a:spcBef>
              <a:buFont typeface="Arial" panose="020B0604020202020204" pitchFamily="34" charset="0"/>
              <a:buNone/>
              <a:defRPr sz="6200" b="1" kern="1200">
                <a:solidFill>
                  <a:schemeClr val="tx1"/>
                </a:solidFill>
                <a:latin typeface="Myriad Pro" pitchFamily="34" charset="0"/>
                <a:ea typeface="+mn-ea"/>
                <a:cs typeface="+mn-cs"/>
              </a:defRPr>
            </a:lvl3pPr>
            <a:lvl4pPr marL="4702394" indent="0" algn="l" defTabSz="3134930" rtl="0" eaLnBrk="1" latinLnBrk="0" hangingPunct="1">
              <a:spcBef>
                <a:spcPct val="20000"/>
              </a:spcBef>
              <a:buFont typeface="Arial" panose="020B0604020202020204" pitchFamily="34" charset="0"/>
              <a:buNone/>
              <a:defRPr sz="5600" b="1" kern="1200">
                <a:solidFill>
                  <a:schemeClr val="tx1"/>
                </a:solidFill>
                <a:latin typeface="Myriad Pro" pitchFamily="34" charset="0"/>
                <a:ea typeface="+mn-ea"/>
                <a:cs typeface="+mn-cs"/>
              </a:defRPr>
            </a:lvl4pPr>
            <a:lvl5pPr marL="6269858" indent="0" algn="l" defTabSz="3134930" rtl="0" eaLnBrk="1" latinLnBrk="0" hangingPunct="1">
              <a:spcBef>
                <a:spcPct val="20000"/>
              </a:spcBef>
              <a:buFont typeface="Arial" panose="020B0604020202020204" pitchFamily="34" charset="0"/>
              <a:buNone/>
              <a:defRPr sz="5600" b="1" kern="1200">
                <a:solidFill>
                  <a:schemeClr val="tx1"/>
                </a:solidFill>
                <a:latin typeface="Myriad Pro" pitchFamily="34" charset="0"/>
                <a:ea typeface="+mn-ea"/>
                <a:cs typeface="+mn-cs"/>
              </a:defRPr>
            </a:lvl5pPr>
            <a:lvl6pPr marL="7837323" indent="0" algn="l" defTabSz="3134930" rtl="0" eaLnBrk="1" latinLnBrk="0" hangingPunct="1">
              <a:spcBef>
                <a:spcPct val="20000"/>
              </a:spcBef>
              <a:buFont typeface="Arial" panose="020B0604020202020204" pitchFamily="34" charset="0"/>
              <a:buNone/>
              <a:defRPr sz="5600" b="1" kern="1200">
                <a:solidFill>
                  <a:schemeClr val="tx1"/>
                </a:solidFill>
                <a:latin typeface="+mn-lt"/>
                <a:ea typeface="+mn-ea"/>
                <a:cs typeface="+mn-cs"/>
              </a:defRPr>
            </a:lvl6pPr>
            <a:lvl7pPr marL="9404787" indent="0" algn="l" defTabSz="3134930" rtl="0" eaLnBrk="1" latinLnBrk="0" hangingPunct="1">
              <a:spcBef>
                <a:spcPct val="20000"/>
              </a:spcBef>
              <a:buFont typeface="Arial" panose="020B0604020202020204" pitchFamily="34" charset="0"/>
              <a:buNone/>
              <a:defRPr sz="5600" b="1" kern="1200">
                <a:solidFill>
                  <a:schemeClr val="tx1"/>
                </a:solidFill>
                <a:latin typeface="+mn-lt"/>
                <a:ea typeface="+mn-ea"/>
                <a:cs typeface="+mn-cs"/>
              </a:defRPr>
            </a:lvl7pPr>
            <a:lvl8pPr marL="10972251" indent="0" algn="l" defTabSz="3134930" rtl="0" eaLnBrk="1" latinLnBrk="0" hangingPunct="1">
              <a:spcBef>
                <a:spcPct val="20000"/>
              </a:spcBef>
              <a:buFont typeface="Arial" panose="020B0604020202020204" pitchFamily="34" charset="0"/>
              <a:buNone/>
              <a:defRPr sz="5600" b="1" kern="1200">
                <a:solidFill>
                  <a:schemeClr val="tx1"/>
                </a:solidFill>
                <a:latin typeface="+mn-lt"/>
                <a:ea typeface="+mn-ea"/>
                <a:cs typeface="+mn-cs"/>
              </a:defRPr>
            </a:lvl8pPr>
            <a:lvl9pPr marL="12539717" indent="0" algn="l" defTabSz="3134930" rtl="0" eaLnBrk="1" latinLnBrk="0" hangingPunct="1">
              <a:spcBef>
                <a:spcPct val="20000"/>
              </a:spcBef>
              <a:buFont typeface="Arial" panose="020B0604020202020204" pitchFamily="34" charset="0"/>
              <a:buNone/>
              <a:defRPr sz="5600" b="1" kern="1200">
                <a:solidFill>
                  <a:schemeClr val="tx1"/>
                </a:solidFill>
                <a:latin typeface="+mn-lt"/>
                <a:ea typeface="+mn-ea"/>
                <a:cs typeface="+mn-cs"/>
              </a:defRPr>
            </a:lvl9pPr>
          </a:lstStyle>
          <a:p>
            <a:pPr algn="ctr"/>
            <a:r>
              <a:rPr lang="en-US" dirty="0"/>
              <a:t>Recommendations</a:t>
            </a:r>
          </a:p>
        </p:txBody>
      </p:sp>
      <p:pic>
        <p:nvPicPr>
          <p:cNvPr id="51" name="Picture Placeholder 50" descr="Picture 22">
            <a:extLst>
              <a:ext uri="{FF2B5EF4-FFF2-40B4-BE49-F238E27FC236}">
                <a16:creationId xmlns:a16="http://schemas.microsoft.com/office/drawing/2014/main" id="{6E757FEE-3DC9-4FAF-A267-84975DB4E197}"/>
              </a:ext>
            </a:extLst>
          </p:cNvPr>
          <p:cNvPicPr>
            <a:picLocks noGrp="1" noChangeAspect="1"/>
          </p:cNvPicPr>
          <p:nvPr>
            <p:ph type="pic" idx="19"/>
          </p:nvPr>
        </p:nvPicPr>
        <p:blipFill>
          <a:blip r:embed="rId4" cstate="print"/>
          <a:srcRect l="113" r="113"/>
          <a:stretch>
            <a:fillRect/>
          </a:stretch>
        </p:blipFill>
        <p:spPr>
          <a:xfrm>
            <a:off x="5968093" y="26035668"/>
            <a:ext cx="4572000" cy="3200400"/>
          </a:xfrm>
          <a:prstGeom prst="rect">
            <a:avLst/>
          </a:prstGeom>
        </p:spPr>
      </p:pic>
      <p:pic>
        <p:nvPicPr>
          <p:cNvPr id="54" name="Picture Placeholder 53" descr="Picture 19">
            <a:extLst>
              <a:ext uri="{FF2B5EF4-FFF2-40B4-BE49-F238E27FC236}">
                <a16:creationId xmlns:a16="http://schemas.microsoft.com/office/drawing/2014/main" id="{3896DE57-DF98-4000-865D-56D203889529}"/>
              </a:ext>
            </a:extLst>
          </p:cNvPr>
          <p:cNvPicPr>
            <a:picLocks noGrp="1" noChangeAspect="1"/>
          </p:cNvPicPr>
          <p:nvPr>
            <p:ph type="pic" idx="16"/>
          </p:nvPr>
        </p:nvPicPr>
        <p:blipFill>
          <a:blip r:embed="rId5" cstate="print"/>
          <a:srcRect l="113" r="113"/>
          <a:stretch>
            <a:fillRect/>
          </a:stretch>
        </p:blipFill>
        <p:spPr>
          <a:xfrm>
            <a:off x="990600" y="26014223"/>
            <a:ext cx="4572000" cy="3200401"/>
          </a:xfrm>
          <a:prstGeom prst="rect">
            <a:avLst/>
          </a:prstGeom>
        </p:spPr>
      </p:pic>
    </p:spTree>
    <p:custDataLst>
      <p:tags r:id="rId1"/>
    </p:custDataLst>
    <p:extLst>
      <p:ext uri="{BB962C8B-B14F-4D97-AF65-F5344CB8AC3E}">
        <p14:creationId xmlns:p14="http://schemas.microsoft.com/office/powerpoint/2010/main" val="2105962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NPS Colors (Blue / Gray Combo with Camo-Plumb)">
      <a:dk1>
        <a:sysClr val="windowText" lastClr="000000"/>
      </a:dk1>
      <a:lt1>
        <a:sysClr val="window" lastClr="FFFFFF"/>
      </a:lt1>
      <a:dk2>
        <a:srgbClr val="00457C"/>
      </a:dk2>
      <a:lt2>
        <a:srgbClr val="BEBEBE"/>
      </a:lt2>
      <a:accent1>
        <a:srgbClr val="FFD457"/>
      </a:accent1>
      <a:accent2>
        <a:srgbClr val="4569A3"/>
      </a:accent2>
      <a:accent3>
        <a:srgbClr val="52627C"/>
      </a:accent3>
      <a:accent4>
        <a:srgbClr val="798384"/>
      </a:accent4>
      <a:accent5>
        <a:srgbClr val="5C7868"/>
      </a:accent5>
      <a:accent6>
        <a:srgbClr val="6C5C76"/>
      </a:accent6>
      <a:hlink>
        <a:srgbClr val="0044CC"/>
      </a:hlink>
      <a:folHlink>
        <a:srgbClr val="6600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4660</TotalTime>
  <Words>535</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Garamond</vt:lpstr>
      <vt:lpstr>Garamond Bold</vt:lpstr>
      <vt:lpstr>Minion Pro</vt:lpstr>
      <vt:lpstr>Myriad Pro</vt:lpstr>
      <vt:lpstr>Times New Roman</vt:lpstr>
      <vt:lpstr>Trajan Pro</vt:lpstr>
      <vt:lpstr>Office Theme</vt:lpstr>
      <vt:lpstr>PowerPoint Presentation</vt:lpstr>
    </vt:vector>
  </TitlesOfParts>
  <Company>NPS/CED3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Northcutt</dc:creator>
  <cp:lastModifiedBy>Benson, Jochele (Contractor, SRS)</cp:lastModifiedBy>
  <cp:revision>98</cp:revision>
  <dcterms:created xsi:type="dcterms:W3CDTF">2015-02-03T20:05:32Z</dcterms:created>
  <dcterms:modified xsi:type="dcterms:W3CDTF">2021-12-17T16:31:43Z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A8DB5F5E-2EA1-4444-89D1-59F70D9B36BB</vt:lpwstr>
  </property>
  <property fmtid="{D5CDD505-2E9C-101B-9397-08002B2CF9AE}" pid="3" name="ArticulatePath">
    <vt:lpwstr>Presentation2</vt:lpwstr>
  </property>
</Properties>
</file>