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4" r:id="rId2"/>
  </p:sldIdLst>
  <p:sldSz cx="21945600" cy="32918400"/>
  <p:notesSz cx="6858000" cy="9144000"/>
  <p:custDataLst>
    <p:tags r:id="rId4"/>
  </p:custDataLst>
  <p:defaultTextStyle>
    <a:defPPr>
      <a:defRPr lang="en-US"/>
    </a:defPPr>
    <a:lvl1pPr marL="0" algn="l" defTabSz="3134930" rtl="0" eaLnBrk="1" latinLnBrk="0" hangingPunct="1">
      <a:defRPr sz="6200" kern="1200">
        <a:solidFill>
          <a:schemeClr val="tx1"/>
        </a:solidFill>
        <a:latin typeface="+mn-lt"/>
        <a:ea typeface="+mn-ea"/>
        <a:cs typeface="+mn-cs"/>
      </a:defRPr>
    </a:lvl1pPr>
    <a:lvl2pPr marL="1567464" algn="l" defTabSz="3134930" rtl="0" eaLnBrk="1" latinLnBrk="0" hangingPunct="1">
      <a:defRPr sz="6200" kern="1200">
        <a:solidFill>
          <a:schemeClr val="tx1"/>
        </a:solidFill>
        <a:latin typeface="+mn-lt"/>
        <a:ea typeface="+mn-ea"/>
        <a:cs typeface="+mn-cs"/>
      </a:defRPr>
    </a:lvl2pPr>
    <a:lvl3pPr marL="3134930" algn="l" defTabSz="3134930" rtl="0" eaLnBrk="1" latinLnBrk="0" hangingPunct="1">
      <a:defRPr sz="6200" kern="1200">
        <a:solidFill>
          <a:schemeClr val="tx1"/>
        </a:solidFill>
        <a:latin typeface="+mn-lt"/>
        <a:ea typeface="+mn-ea"/>
        <a:cs typeface="+mn-cs"/>
      </a:defRPr>
    </a:lvl3pPr>
    <a:lvl4pPr marL="4702394" algn="l" defTabSz="3134930" rtl="0" eaLnBrk="1" latinLnBrk="0" hangingPunct="1">
      <a:defRPr sz="6200" kern="1200">
        <a:solidFill>
          <a:schemeClr val="tx1"/>
        </a:solidFill>
        <a:latin typeface="+mn-lt"/>
        <a:ea typeface="+mn-ea"/>
        <a:cs typeface="+mn-cs"/>
      </a:defRPr>
    </a:lvl4pPr>
    <a:lvl5pPr marL="6269858" algn="l" defTabSz="3134930" rtl="0" eaLnBrk="1" latinLnBrk="0" hangingPunct="1">
      <a:defRPr sz="6200" kern="1200">
        <a:solidFill>
          <a:schemeClr val="tx1"/>
        </a:solidFill>
        <a:latin typeface="+mn-lt"/>
        <a:ea typeface="+mn-ea"/>
        <a:cs typeface="+mn-cs"/>
      </a:defRPr>
    </a:lvl5pPr>
    <a:lvl6pPr marL="7837323" algn="l" defTabSz="3134930" rtl="0" eaLnBrk="1" latinLnBrk="0" hangingPunct="1">
      <a:defRPr sz="6200" kern="1200">
        <a:solidFill>
          <a:schemeClr val="tx1"/>
        </a:solidFill>
        <a:latin typeface="+mn-lt"/>
        <a:ea typeface="+mn-ea"/>
        <a:cs typeface="+mn-cs"/>
      </a:defRPr>
    </a:lvl6pPr>
    <a:lvl7pPr marL="9404787" algn="l" defTabSz="3134930" rtl="0" eaLnBrk="1" latinLnBrk="0" hangingPunct="1">
      <a:defRPr sz="6200" kern="1200">
        <a:solidFill>
          <a:schemeClr val="tx1"/>
        </a:solidFill>
        <a:latin typeface="+mn-lt"/>
        <a:ea typeface="+mn-ea"/>
        <a:cs typeface="+mn-cs"/>
      </a:defRPr>
    </a:lvl7pPr>
    <a:lvl8pPr marL="10972251" algn="l" defTabSz="3134930" rtl="0" eaLnBrk="1" latinLnBrk="0" hangingPunct="1">
      <a:defRPr sz="6200" kern="1200">
        <a:solidFill>
          <a:schemeClr val="tx1"/>
        </a:solidFill>
        <a:latin typeface="+mn-lt"/>
        <a:ea typeface="+mn-ea"/>
        <a:cs typeface="+mn-cs"/>
      </a:defRPr>
    </a:lvl8pPr>
    <a:lvl9pPr marL="12539717" algn="l" defTabSz="313493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orient="horz" pos="1458">
          <p15:clr>
            <a:srgbClr val="A4A3A4"/>
          </p15:clr>
        </p15:guide>
        <p15:guide id="3" orient="horz" pos="2448">
          <p15:clr>
            <a:srgbClr val="A4A3A4"/>
          </p15:clr>
        </p15:guide>
        <p15:guide id="4" orient="horz" pos="19008">
          <p15:clr>
            <a:srgbClr val="A4A3A4"/>
          </p15:clr>
        </p15:guide>
        <p15:guide id="5" orient="horz" pos="7632">
          <p15:clr>
            <a:srgbClr val="A4A3A4"/>
          </p15:clr>
        </p15:guide>
        <p15:guide id="6" orient="horz" pos="8028">
          <p15:clr>
            <a:srgbClr val="A4A3A4"/>
          </p15:clr>
        </p15:guide>
        <p15:guide id="7" pos="6912">
          <p15:clr>
            <a:srgbClr val="A4A3A4"/>
          </p15:clr>
        </p15:guide>
        <p15:guide id="8" pos="576">
          <p15:clr>
            <a:srgbClr val="A4A3A4"/>
          </p15:clr>
        </p15:guide>
        <p15:guide id="9" pos="13248">
          <p15:clr>
            <a:srgbClr val="A4A3A4"/>
          </p15:clr>
        </p15:guide>
        <p15:guide id="10" pos="7089">
          <p15:clr>
            <a:srgbClr val="A4A3A4"/>
          </p15:clr>
        </p15:guide>
        <p15:guide id="11" pos="6717">
          <p15:clr>
            <a:srgbClr val="A4A3A4"/>
          </p15:clr>
        </p15:guide>
        <p15:guide id="12" pos="3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Michelle (Contractor, SRS)" initials="JM(S" lastIdx="6" clrIdx="0">
    <p:extLst>
      <p:ext uri="{19B8F6BF-5375-455C-9EA6-DF929625EA0E}">
        <p15:presenceInfo xmlns:p15="http://schemas.microsoft.com/office/powerpoint/2012/main" userId="S::michelle.johnson.ctr@nps.edu::ab723aae-6c67-4a3d-842e-5869a6adba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4254" y="246"/>
      </p:cViewPr>
      <p:guideLst>
        <p:guide orient="horz" pos="1728"/>
        <p:guide orient="horz" pos="1458"/>
        <p:guide orient="horz" pos="2448"/>
        <p:guide orient="horz" pos="19008"/>
        <p:guide orient="horz" pos="7632"/>
        <p:guide orient="horz" pos="8028"/>
        <p:guide pos="6912"/>
        <p:guide pos="576"/>
        <p:guide pos="13248"/>
        <p:guide pos="7089"/>
        <p:guide pos="6717"/>
        <p:guide pos="39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tags" Target="tags/tag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1398B-56F7-4F9C-930D-EDE85D76123E}" type="datetimeFigureOut">
              <a:rPr lang="en-US" smtClean="0"/>
              <a:t>11/14/2023</a:t>
            </a:fld>
            <a:endParaRPr lang="en-US"/>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E9CDC-70CF-4B24-81A5-563485A89C7F}" type="slidenum">
              <a:rPr lang="en-US" smtClean="0"/>
              <a:t>‹#›</a:t>
            </a:fld>
            <a:endParaRPr lang="en-US"/>
          </a:p>
        </p:txBody>
      </p:sp>
    </p:spTree>
    <p:extLst>
      <p:ext uri="{BB962C8B-B14F-4D97-AF65-F5344CB8AC3E}">
        <p14:creationId xmlns:p14="http://schemas.microsoft.com/office/powerpoint/2010/main" val="351520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4646819"/>
            <a:ext cx="19751040" cy="2172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26E7F-91D9-42E6-A174-8657D5B99B8B}"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E2554-FE61-4B7C-8F36-203132E0D50D}" type="slidenum">
              <a:rPr lang="en-US" smtClean="0"/>
              <a:t>‹#›</a:t>
            </a:fld>
            <a:endParaRPr lang="en-US"/>
          </a:p>
        </p:txBody>
      </p:sp>
      <p:grpSp>
        <p:nvGrpSpPr>
          <p:cNvPr id="7" name="Group 6"/>
          <p:cNvGrpSpPr/>
          <p:nvPr userDrawn="1"/>
        </p:nvGrpSpPr>
        <p:grpSpPr>
          <a:xfrm>
            <a:off x="0" y="0"/>
            <a:ext cx="21945600" cy="2819400"/>
            <a:chOff x="0" y="0"/>
            <a:chExt cx="21945600" cy="2819400"/>
          </a:xfrm>
        </p:grpSpPr>
        <p:sp>
          <p:nvSpPr>
            <p:cNvPr id="8" name="Rectangle 7"/>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9" name="Rectangle 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330" y="533610"/>
            <a:ext cx="2777270" cy="2007749"/>
          </a:xfrm>
          <a:prstGeom prst="rect">
            <a:avLst/>
          </a:prstGeom>
        </p:spPr>
      </p:pic>
      <p:sp>
        <p:nvSpPr>
          <p:cNvPr id="11" name="TextBox 10"/>
          <p:cNvSpPr txBox="1"/>
          <p:nvPr userDrawn="1"/>
        </p:nvSpPr>
        <p:spPr>
          <a:xfrm>
            <a:off x="4267200" y="965537"/>
            <a:ext cx="14935200" cy="1015663"/>
          </a:xfrm>
          <a:prstGeom prst="rect">
            <a:avLst/>
          </a:prstGeom>
          <a:noFill/>
        </p:spPr>
        <p:txBody>
          <a:bodyPr wrap="square" rtlCol="0">
            <a:spAutoFit/>
          </a:bodyPr>
          <a:lstStyle/>
          <a:p>
            <a:r>
              <a:rPr lang="en-US" sz="6000" b="0">
                <a:solidFill>
                  <a:schemeClr val="bg1"/>
                </a:solidFill>
                <a:effectLst>
                  <a:outerShdw blurRad="38100" dist="38100" dir="2700000" algn="tl">
                    <a:srgbClr val="000000">
                      <a:alpha val="43137"/>
                    </a:srgbClr>
                  </a:outerShdw>
                </a:effectLst>
                <a:latin typeface="Trajan Pro" pitchFamily="18" charset="0"/>
              </a:rPr>
              <a:t>Naval</a:t>
            </a:r>
            <a:r>
              <a:rPr lang="en-US" sz="6000" b="0" baseline="0">
                <a:solidFill>
                  <a:schemeClr val="bg1"/>
                </a:solidFill>
                <a:effectLst>
                  <a:outerShdw blurRad="38100" dist="38100" dir="2700000" algn="tl">
                    <a:srgbClr val="000000">
                      <a:alpha val="43137"/>
                    </a:srgbClr>
                  </a:outerShdw>
                </a:effectLst>
                <a:latin typeface="Trajan Pro" pitchFamily="18" charset="0"/>
              </a:rPr>
              <a:t> </a:t>
            </a:r>
            <a:r>
              <a:rPr lang="en-US" sz="6000" b="0">
                <a:solidFill>
                  <a:schemeClr val="bg1"/>
                </a:solidFill>
                <a:effectLst>
                  <a:outerShdw blurRad="38100" dist="38100" dir="2700000" algn="tl">
                    <a:srgbClr val="000000">
                      <a:alpha val="43137"/>
                    </a:srgbClr>
                  </a:outerShdw>
                </a:effectLst>
                <a:latin typeface="Trajan Pro" pitchFamily="18" charset="0"/>
              </a:rPr>
              <a:t>Postgraduate</a:t>
            </a:r>
            <a:r>
              <a:rPr lang="en-US" sz="6000" b="0" baseline="0">
                <a:solidFill>
                  <a:schemeClr val="bg1"/>
                </a:solidFill>
                <a:effectLst>
                  <a:outerShdw blurRad="38100" dist="38100" dir="2700000" algn="tl">
                    <a:srgbClr val="000000">
                      <a:alpha val="43137"/>
                    </a:srgbClr>
                  </a:outerShdw>
                </a:effectLst>
                <a:latin typeface="Trajan Pro" pitchFamily="18" charset="0"/>
              </a:rPr>
              <a:t> </a:t>
            </a:r>
            <a:r>
              <a:rPr lang="en-US" sz="6000" b="0">
                <a:solidFill>
                  <a:schemeClr val="bg1"/>
                </a:solidFill>
                <a:effectLst>
                  <a:outerShdw blurRad="38100" dist="38100" dir="2700000" algn="tl">
                    <a:srgbClr val="000000">
                      <a:alpha val="43137"/>
                    </a:srgbClr>
                  </a:outerShdw>
                </a:effectLst>
                <a:latin typeface="Trajan Pro" pitchFamily="18" charset="0"/>
              </a:rPr>
              <a:t>School</a:t>
            </a:r>
          </a:p>
        </p:txBody>
      </p:sp>
    </p:spTree>
    <p:custDataLst>
      <p:tags r:id="rId1"/>
    </p:custDataLst>
    <p:extLst>
      <p:ext uri="{BB962C8B-B14F-4D97-AF65-F5344CB8AC3E}">
        <p14:creationId xmlns:p14="http://schemas.microsoft.com/office/powerpoint/2010/main" val="267616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1 - image footer">
    <p:spTree>
      <p:nvGrpSpPr>
        <p:cNvPr id="1" name=""/>
        <p:cNvGrpSpPr/>
        <p:nvPr/>
      </p:nvGrpSpPr>
      <p:grpSpPr>
        <a:xfrm>
          <a:off x="0" y="0"/>
          <a:ext cx="0" cy="0"/>
          <a:chOff x="0" y="0"/>
          <a:chExt cx="0" cy="0"/>
        </a:xfrm>
      </p:grpSpPr>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grpSp>
      <p:sp>
        <p:nvSpPr>
          <p:cNvPr id="12" name="Picture Placeholder 2"/>
          <p:cNvSpPr>
            <a:spLocks noGrp="1"/>
          </p:cNvSpPr>
          <p:nvPr>
            <p:ph type="pic" idx="16" hasCustomPrompt="1"/>
          </p:nvPr>
        </p:nvSpPr>
        <p:spPr>
          <a:xfrm>
            <a:off x="914399" y="24612600"/>
            <a:ext cx="4572000" cy="3200401"/>
          </a:xfrm>
          <a:ln>
            <a:solidFill>
              <a:schemeClr val="bg2"/>
            </a:solid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a:t>Insert Picture</a:t>
            </a:r>
          </a:p>
        </p:txBody>
      </p:sp>
      <p:sp>
        <p:nvSpPr>
          <p:cNvPr id="18" name="Picture Placeholder 2"/>
          <p:cNvSpPr>
            <a:spLocks noGrp="1"/>
          </p:cNvSpPr>
          <p:nvPr>
            <p:ph type="pic" idx="17" hasCustomPrompt="1"/>
          </p:nvPr>
        </p:nvSpPr>
        <p:spPr>
          <a:xfrm>
            <a:off x="16459200" y="24612600"/>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a:t>Insert Picture</a:t>
            </a:r>
          </a:p>
        </p:txBody>
      </p:sp>
      <p:sp>
        <p:nvSpPr>
          <p:cNvPr id="19" name="Picture Placeholder 2"/>
          <p:cNvSpPr>
            <a:spLocks noGrp="1"/>
          </p:cNvSpPr>
          <p:nvPr>
            <p:ph type="pic" idx="18" hasCustomPrompt="1"/>
          </p:nvPr>
        </p:nvSpPr>
        <p:spPr>
          <a:xfrm>
            <a:off x="11251095" y="24612600"/>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a:t>Insert Picture</a:t>
            </a:r>
          </a:p>
        </p:txBody>
      </p:sp>
      <p:sp>
        <p:nvSpPr>
          <p:cNvPr id="20" name="Picture Placeholder 2"/>
          <p:cNvSpPr>
            <a:spLocks noGrp="1"/>
          </p:cNvSpPr>
          <p:nvPr>
            <p:ph type="pic" idx="19" hasCustomPrompt="1"/>
          </p:nvPr>
        </p:nvSpPr>
        <p:spPr>
          <a:xfrm>
            <a:off x="6082747" y="24612600"/>
            <a:ext cx="4572000" cy="3200401"/>
          </a:xfrm>
          <a:ln>
            <a:solidFill>
              <a:schemeClr val="bg2"/>
            </a:solidFill>
          </a:ln>
        </p:spPr>
        <p:txBody>
          <a:bodyPr vert="horz" lIns="313493" tIns="156747" rIns="313493" bIns="156747" rtlCol="0">
            <a:noAutofit/>
          </a:bodyPr>
          <a:lstStyle>
            <a:lvl1pPr marL="0" indent="0" algn="ctr">
              <a:buNone/>
              <a:defRPr lang="en-US" sz="5400">
                <a:solidFill>
                  <a:schemeClr val="tx1">
                    <a:lumMod val="50000"/>
                    <a:lumOff val="50000"/>
                  </a:schemeClr>
                </a:solidFill>
              </a:defRPr>
            </a:lvl1pPr>
          </a:lstStyle>
          <a:p>
            <a:pPr marL="0" lvl="0" indent="0" algn="ctr"/>
            <a:r>
              <a:rPr lang="en-US"/>
              <a:t>Insert Picture</a:t>
            </a:r>
          </a:p>
        </p:txBody>
      </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24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a:solidFill>
                  <a:schemeClr val="bg1"/>
                </a:solidFill>
                <a:effectLst>
                  <a:outerShdw blurRad="38100" dist="38100" dir="2700000" algn="tl">
                    <a:srgbClr val="000000">
                      <a:alpha val="43137"/>
                    </a:srgbClr>
                  </a:outerShdw>
                </a:effectLst>
                <a:latin typeface="Trajan Pro" pitchFamily="18" charset="0"/>
              </a:rPr>
              <a:t>Naval </a:t>
            </a:r>
          </a:p>
          <a:p>
            <a:r>
              <a:rPr lang="en-US" sz="3600" b="0">
                <a:solidFill>
                  <a:schemeClr val="bg1"/>
                </a:solidFill>
                <a:effectLst>
                  <a:outerShdw blurRad="38100" dist="38100" dir="2700000" algn="tl">
                    <a:srgbClr val="000000">
                      <a:alpha val="43137"/>
                    </a:srgbClr>
                  </a:outerShdw>
                </a:effectLst>
                <a:latin typeface="Trajan Pro" pitchFamily="18" charset="0"/>
              </a:rPr>
              <a:t>Postgraduate</a:t>
            </a:r>
          </a:p>
          <a:p>
            <a:r>
              <a:rPr lang="en-US" sz="3600" b="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70034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a:t>Insert Picture</a:t>
            </a:r>
          </a:p>
        </p:txBody>
      </p:sp>
      <p:sp>
        <p:nvSpPr>
          <p:cNvPr id="33" name="Text Placeholder 32"/>
          <p:cNvSpPr>
            <a:spLocks noGrp="1"/>
          </p:cNvSpPr>
          <p:nvPr>
            <p:ph type="body" sz="quarter" idx="21" hasCustomPrompt="1"/>
          </p:nvPr>
        </p:nvSpPr>
        <p:spPr>
          <a:xfrm>
            <a:off x="11253788" y="10910434"/>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6" name="Text Placeholder 32"/>
          <p:cNvSpPr>
            <a:spLocks noGrp="1"/>
          </p:cNvSpPr>
          <p:nvPr>
            <p:ph type="body" sz="quarter" idx="22" hasCustomPrompt="1"/>
          </p:nvPr>
        </p:nvSpPr>
        <p:spPr>
          <a:xfrm>
            <a:off x="11253788" y="27806042"/>
            <a:ext cx="4612847"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7" name="Text Placeholder 32"/>
          <p:cNvSpPr>
            <a:spLocks noGrp="1"/>
          </p:cNvSpPr>
          <p:nvPr>
            <p:ph type="body" sz="quarter" idx="23" hasCustomPrompt="1"/>
          </p:nvPr>
        </p:nvSpPr>
        <p:spPr>
          <a:xfrm>
            <a:off x="16459201" y="27806042"/>
            <a:ext cx="457200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8" name="Text Placeholder 32"/>
          <p:cNvSpPr>
            <a:spLocks noGrp="1"/>
          </p:cNvSpPr>
          <p:nvPr>
            <p:ph type="body" sz="quarter" idx="24" hasCustomPrompt="1"/>
          </p:nvPr>
        </p:nvSpPr>
        <p:spPr>
          <a:xfrm>
            <a:off x="914400" y="27806042"/>
            <a:ext cx="455295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   </a:t>
            </a:r>
          </a:p>
        </p:txBody>
      </p:sp>
      <p:sp>
        <p:nvSpPr>
          <p:cNvPr id="39" name="Text Placeholder 32"/>
          <p:cNvSpPr>
            <a:spLocks noGrp="1"/>
          </p:cNvSpPr>
          <p:nvPr>
            <p:ph type="body" sz="quarter" idx="25" hasCustomPrompt="1"/>
          </p:nvPr>
        </p:nvSpPr>
        <p:spPr>
          <a:xfrm>
            <a:off x="6081487" y="27806042"/>
            <a:ext cx="4581752"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55448"/>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2463272"/>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3487400"/>
            <a:ext cx="10042208"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48" name="Text Placeholder 2"/>
          <p:cNvSpPr>
            <a:spLocks noGrp="1"/>
          </p:cNvSpPr>
          <p:nvPr>
            <p:ph type="body" idx="29" hasCustomPrompt="1"/>
          </p:nvPr>
        </p:nvSpPr>
        <p:spPr>
          <a:xfrm>
            <a:off x="621030" y="20574000"/>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pic>
        <p:nvPicPr>
          <p:cNvPr id="51" name="Picture 5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0175200"/>
            <a:ext cx="21945600" cy="2743200"/>
          </a:xfrm>
          <a:prstGeom prst="rect">
            <a:avLst/>
          </a:prstGeom>
        </p:spPr>
      </p:pic>
      <p:sp>
        <p:nvSpPr>
          <p:cNvPr id="53" name="Content Placeholder 2"/>
          <p:cNvSpPr>
            <a:spLocks noGrp="1"/>
          </p:cNvSpPr>
          <p:nvPr>
            <p:ph sz="half" idx="32" hasCustomPrompt="1"/>
          </p:nvPr>
        </p:nvSpPr>
        <p:spPr>
          <a:xfrm>
            <a:off x="10972800" y="13487400"/>
            <a:ext cx="1028700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6" name="Text Placeholder 54"/>
          <p:cNvSpPr>
            <a:spLocks noGrp="1"/>
          </p:cNvSpPr>
          <p:nvPr>
            <p:ph type="body" sz="quarter" idx="34" hasCustomPrompt="1"/>
          </p:nvPr>
        </p:nvSpPr>
        <p:spPr>
          <a:xfrm>
            <a:off x="12345760" y="30128029"/>
            <a:ext cx="9314089" cy="1037771"/>
          </a:xfrm>
        </p:spPr>
        <p:txBody>
          <a:bodyPr>
            <a:noAutofit/>
          </a:bodyPr>
          <a:lstStyle>
            <a:lvl1pPr marL="0" indent="0" algn="l">
              <a:spcBef>
                <a:spcPts val="800"/>
              </a:spcBef>
              <a:buNone/>
              <a:defRPr sz="4800" b="0" baseline="0">
                <a:solidFill>
                  <a:schemeClr val="bg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a:t>Your Name Here + Rank</a:t>
            </a:r>
          </a:p>
        </p:txBody>
      </p:sp>
      <p:pic>
        <p:nvPicPr>
          <p:cNvPr id="34" name="Picture 33" descr="Logo&#10;&#10;Description automatically generated">
            <a:extLst>
              <a:ext uri="{FF2B5EF4-FFF2-40B4-BE49-F238E27FC236}">
                <a16:creationId xmlns:a16="http://schemas.microsoft.com/office/drawing/2014/main" id="{3F8307FF-1DAB-4C32-B103-C3AB89835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208307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1 - light footer">
    <p:spTree>
      <p:nvGrpSpPr>
        <p:cNvPr id="1" name=""/>
        <p:cNvGrpSpPr/>
        <p:nvPr/>
      </p:nvGrpSpPr>
      <p:grpSpPr>
        <a:xfrm>
          <a:off x="0" y="0"/>
          <a:ext cx="0" cy="0"/>
          <a:chOff x="0" y="0"/>
          <a:chExt cx="0" cy="0"/>
        </a:xfrm>
      </p:grpSpPr>
      <p:sp>
        <p:nvSpPr>
          <p:cNvPr id="2" name="Rectangle 1"/>
          <p:cNvSpPr/>
          <p:nvPr userDrawn="1"/>
        </p:nvSpPr>
        <p:spPr>
          <a:xfrm>
            <a:off x="0" y="30175200"/>
            <a:ext cx="21945600" cy="2743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grpSp>
      <p:sp>
        <p:nvSpPr>
          <p:cNvPr id="12" name="Picture Placeholder 2"/>
          <p:cNvSpPr>
            <a:spLocks noGrp="1"/>
          </p:cNvSpPr>
          <p:nvPr>
            <p:ph type="pic" idx="16" hasCustomPrompt="1"/>
          </p:nvPr>
        </p:nvSpPr>
        <p:spPr>
          <a:xfrm>
            <a:off x="914399" y="24619557"/>
            <a:ext cx="4572000" cy="3200401"/>
          </a:xfrm>
          <a:ln>
            <a:solidFill>
              <a:schemeClr val="bg2"/>
            </a:solid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a:t>Insert Picture</a:t>
            </a:r>
          </a:p>
        </p:txBody>
      </p:sp>
      <p:sp>
        <p:nvSpPr>
          <p:cNvPr id="18" name="Picture Placeholder 2"/>
          <p:cNvSpPr>
            <a:spLocks noGrp="1"/>
          </p:cNvSpPr>
          <p:nvPr>
            <p:ph type="pic" idx="17" hasCustomPrompt="1"/>
          </p:nvPr>
        </p:nvSpPr>
        <p:spPr>
          <a:xfrm>
            <a:off x="16459200" y="24619557"/>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a:t>Insert Picture</a:t>
            </a:r>
          </a:p>
        </p:txBody>
      </p:sp>
      <p:sp>
        <p:nvSpPr>
          <p:cNvPr id="19" name="Picture Placeholder 2"/>
          <p:cNvSpPr>
            <a:spLocks noGrp="1"/>
          </p:cNvSpPr>
          <p:nvPr>
            <p:ph type="pic" idx="18" hasCustomPrompt="1"/>
          </p:nvPr>
        </p:nvSpPr>
        <p:spPr>
          <a:xfrm>
            <a:off x="11251095" y="24619557"/>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a:t>Insert Picture</a:t>
            </a:r>
          </a:p>
        </p:txBody>
      </p:sp>
      <p:sp>
        <p:nvSpPr>
          <p:cNvPr id="20" name="Picture Placeholder 2"/>
          <p:cNvSpPr>
            <a:spLocks noGrp="1"/>
          </p:cNvSpPr>
          <p:nvPr>
            <p:ph type="pic" idx="19" hasCustomPrompt="1"/>
          </p:nvPr>
        </p:nvSpPr>
        <p:spPr>
          <a:xfrm>
            <a:off x="6082747" y="24619557"/>
            <a:ext cx="4572000" cy="3200401"/>
          </a:xfrm>
          <a:ln>
            <a:solidFill>
              <a:schemeClr val="bg2"/>
            </a:solidFill>
          </a:ln>
        </p:spPr>
        <p:txBody>
          <a:bodyPr vert="horz" lIns="313493" tIns="156747" rIns="313493" bIns="156747" rtlCol="0">
            <a:noAutofit/>
          </a:bodyPr>
          <a:lstStyle>
            <a:lvl1pPr marL="0" indent="0" algn="ctr">
              <a:buNone/>
              <a:defRPr lang="en-US" sz="5400">
                <a:solidFill>
                  <a:schemeClr val="tx1">
                    <a:lumMod val="50000"/>
                    <a:lumOff val="50000"/>
                  </a:schemeClr>
                </a:solidFill>
              </a:defRPr>
            </a:lvl1pPr>
          </a:lstStyle>
          <a:p>
            <a:pPr marL="0" lvl="0" indent="0" algn="ctr"/>
            <a:r>
              <a:rPr lang="en-US"/>
              <a:t>Insert Picture</a:t>
            </a:r>
          </a:p>
        </p:txBody>
      </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24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a:solidFill>
                  <a:schemeClr val="bg1"/>
                </a:solidFill>
                <a:effectLst>
                  <a:outerShdw blurRad="38100" dist="38100" dir="2700000" algn="tl">
                    <a:srgbClr val="000000">
                      <a:alpha val="43137"/>
                    </a:srgbClr>
                  </a:outerShdw>
                </a:effectLst>
                <a:latin typeface="Trajan Pro" pitchFamily="18" charset="0"/>
              </a:rPr>
              <a:t>Naval </a:t>
            </a:r>
          </a:p>
          <a:p>
            <a:r>
              <a:rPr lang="en-US" sz="3600" b="0">
                <a:solidFill>
                  <a:schemeClr val="bg1"/>
                </a:solidFill>
                <a:effectLst>
                  <a:outerShdw blurRad="38100" dist="38100" dir="2700000" algn="tl">
                    <a:srgbClr val="000000">
                      <a:alpha val="43137"/>
                    </a:srgbClr>
                  </a:outerShdw>
                </a:effectLst>
                <a:latin typeface="Trajan Pro" pitchFamily="18" charset="0"/>
              </a:rPr>
              <a:t>Postgraduate</a:t>
            </a:r>
          </a:p>
          <a:p>
            <a:r>
              <a:rPr lang="en-US" sz="3600" b="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70034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a:t>Insert Picture</a:t>
            </a:r>
          </a:p>
        </p:txBody>
      </p:sp>
      <p:sp>
        <p:nvSpPr>
          <p:cNvPr id="33" name="Text Placeholder 32"/>
          <p:cNvSpPr>
            <a:spLocks noGrp="1"/>
          </p:cNvSpPr>
          <p:nvPr>
            <p:ph type="body" sz="quarter" idx="21" hasCustomPrompt="1"/>
          </p:nvPr>
        </p:nvSpPr>
        <p:spPr>
          <a:xfrm>
            <a:off x="11253788" y="10910434"/>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6" name="Text Placeholder 32"/>
          <p:cNvSpPr>
            <a:spLocks noGrp="1"/>
          </p:cNvSpPr>
          <p:nvPr>
            <p:ph type="body" sz="quarter" idx="22" hasCustomPrompt="1"/>
          </p:nvPr>
        </p:nvSpPr>
        <p:spPr>
          <a:xfrm>
            <a:off x="11253788" y="27812999"/>
            <a:ext cx="4612847"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7" name="Text Placeholder 32"/>
          <p:cNvSpPr>
            <a:spLocks noGrp="1"/>
          </p:cNvSpPr>
          <p:nvPr>
            <p:ph type="body" sz="quarter" idx="23" hasCustomPrompt="1"/>
          </p:nvPr>
        </p:nvSpPr>
        <p:spPr>
          <a:xfrm>
            <a:off x="16459201" y="27812999"/>
            <a:ext cx="457200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8" name="Text Placeholder 32"/>
          <p:cNvSpPr>
            <a:spLocks noGrp="1"/>
          </p:cNvSpPr>
          <p:nvPr>
            <p:ph type="body" sz="quarter" idx="24" hasCustomPrompt="1"/>
          </p:nvPr>
        </p:nvSpPr>
        <p:spPr>
          <a:xfrm>
            <a:off x="914400" y="27812999"/>
            <a:ext cx="455295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   </a:t>
            </a:r>
          </a:p>
        </p:txBody>
      </p:sp>
      <p:sp>
        <p:nvSpPr>
          <p:cNvPr id="39" name="Text Placeholder 32"/>
          <p:cNvSpPr>
            <a:spLocks noGrp="1"/>
          </p:cNvSpPr>
          <p:nvPr>
            <p:ph type="body" sz="quarter" idx="25" hasCustomPrompt="1"/>
          </p:nvPr>
        </p:nvSpPr>
        <p:spPr>
          <a:xfrm>
            <a:off x="6081487" y="27812999"/>
            <a:ext cx="4581752"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55448"/>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2463272"/>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3487400"/>
            <a:ext cx="10042208"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48" name="Text Placeholder 2"/>
          <p:cNvSpPr>
            <a:spLocks noGrp="1"/>
          </p:cNvSpPr>
          <p:nvPr>
            <p:ph type="body" idx="29" hasCustomPrompt="1"/>
          </p:nvPr>
        </p:nvSpPr>
        <p:spPr>
          <a:xfrm>
            <a:off x="621030" y="20574000"/>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3" name="Content Placeholder 2"/>
          <p:cNvSpPr>
            <a:spLocks noGrp="1"/>
          </p:cNvSpPr>
          <p:nvPr>
            <p:ph sz="half" idx="32" hasCustomPrompt="1"/>
          </p:nvPr>
        </p:nvSpPr>
        <p:spPr>
          <a:xfrm>
            <a:off x="10972800" y="13487400"/>
            <a:ext cx="1013460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6" name="Text Placeholder 54"/>
          <p:cNvSpPr>
            <a:spLocks noGrp="1"/>
          </p:cNvSpPr>
          <p:nvPr>
            <p:ph type="body" sz="quarter" idx="34" hasCustomPrompt="1"/>
          </p:nvPr>
        </p:nvSpPr>
        <p:spPr>
          <a:xfrm>
            <a:off x="12345760" y="30129480"/>
            <a:ext cx="9314089" cy="1037771"/>
          </a:xfrm>
        </p:spPr>
        <p:txBody>
          <a:bodyPr>
            <a:noAutofit/>
          </a:bodyPr>
          <a:lstStyle>
            <a:lvl1pPr marL="0" indent="0" algn="l">
              <a:spcBef>
                <a:spcPts val="0"/>
              </a:spcBef>
              <a:buNone/>
              <a:defRPr sz="4000" b="0" baseline="0">
                <a:solidFill>
                  <a:schemeClr val="tx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a:t>Your Name Here + Rank</a:t>
            </a:r>
          </a:p>
        </p:txBody>
      </p:sp>
      <p:sp>
        <p:nvSpPr>
          <p:cNvPr id="34" name="Picture Placeholder 2"/>
          <p:cNvSpPr>
            <a:spLocks noGrp="1"/>
          </p:cNvSpPr>
          <p:nvPr>
            <p:ph type="pic" idx="35" hasCustomPrompt="1"/>
          </p:nvPr>
        </p:nvSpPr>
        <p:spPr>
          <a:xfrm>
            <a:off x="1066800" y="30403800"/>
            <a:ext cx="8229600" cy="2286000"/>
          </a:xfrm>
          <a:ln>
            <a:no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a:t>Insert Logo</a:t>
            </a:r>
          </a:p>
        </p:txBody>
      </p:sp>
      <p:pic>
        <p:nvPicPr>
          <p:cNvPr id="32" name="Picture 31" descr="Logo&#10;&#10;Description automatically generated">
            <a:extLst>
              <a:ext uri="{FF2B5EF4-FFF2-40B4-BE49-F238E27FC236}">
                <a16:creationId xmlns:a16="http://schemas.microsoft.com/office/drawing/2014/main" id="{105471EB-F7DB-4B6A-B557-4F0BFACAE9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290947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ster 2 - light footer">
    <p:spTree>
      <p:nvGrpSpPr>
        <p:cNvPr id="1" name=""/>
        <p:cNvGrpSpPr/>
        <p:nvPr/>
      </p:nvGrpSpPr>
      <p:grpSpPr>
        <a:xfrm>
          <a:off x="0" y="0"/>
          <a:ext cx="0" cy="0"/>
          <a:chOff x="0" y="0"/>
          <a:chExt cx="0" cy="0"/>
        </a:xfrm>
      </p:grpSpPr>
      <p:sp>
        <p:nvSpPr>
          <p:cNvPr id="2" name="Rectangle 1"/>
          <p:cNvSpPr/>
          <p:nvPr userDrawn="1"/>
        </p:nvSpPr>
        <p:spPr>
          <a:xfrm>
            <a:off x="0" y="30175200"/>
            <a:ext cx="21945600" cy="2743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gr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a:solidFill>
                  <a:schemeClr val="bg1"/>
                </a:solidFill>
                <a:effectLst>
                  <a:outerShdw blurRad="38100" dist="38100" dir="2700000" algn="tl">
                    <a:srgbClr val="000000">
                      <a:alpha val="43137"/>
                    </a:srgbClr>
                  </a:outerShdw>
                </a:effectLst>
                <a:latin typeface="Trajan Pro" pitchFamily="18" charset="0"/>
              </a:rPr>
              <a:t>Naval </a:t>
            </a:r>
          </a:p>
          <a:p>
            <a:r>
              <a:rPr lang="en-US" sz="3600" b="0">
                <a:solidFill>
                  <a:schemeClr val="bg1"/>
                </a:solidFill>
                <a:effectLst>
                  <a:outerShdw blurRad="38100" dist="38100" dir="2700000" algn="tl">
                    <a:srgbClr val="000000">
                      <a:alpha val="43137"/>
                    </a:srgbClr>
                  </a:outerShdw>
                </a:effectLst>
                <a:latin typeface="Trajan Pro" pitchFamily="18" charset="0"/>
              </a:rPr>
              <a:t>Postgraduate</a:t>
            </a:r>
          </a:p>
          <a:p>
            <a:r>
              <a:rPr lang="en-US" sz="3600" b="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57080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a:t>Insert Picture</a:t>
            </a:r>
          </a:p>
        </p:txBody>
      </p:sp>
      <p:sp>
        <p:nvSpPr>
          <p:cNvPr id="33" name="Text Placeholder 32"/>
          <p:cNvSpPr>
            <a:spLocks noGrp="1"/>
          </p:cNvSpPr>
          <p:nvPr>
            <p:ph type="body" sz="quarter" idx="21" hasCustomPrompt="1"/>
          </p:nvPr>
        </p:nvSpPr>
        <p:spPr>
          <a:xfrm>
            <a:off x="11253788" y="9601200"/>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74173"/>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8516600"/>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9507199"/>
            <a:ext cx="1515237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48" name="Text Placeholder 2"/>
          <p:cNvSpPr>
            <a:spLocks noGrp="1"/>
          </p:cNvSpPr>
          <p:nvPr>
            <p:ph type="body" idx="29" hasCustomPrompt="1"/>
          </p:nvPr>
        </p:nvSpPr>
        <p:spPr>
          <a:xfrm>
            <a:off x="621030" y="26000528"/>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6991127"/>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6991127"/>
            <a:ext cx="10363200"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6" name="Text Placeholder 54"/>
          <p:cNvSpPr>
            <a:spLocks noGrp="1"/>
          </p:cNvSpPr>
          <p:nvPr>
            <p:ph type="body" sz="quarter" idx="34" hasCustomPrompt="1"/>
          </p:nvPr>
        </p:nvSpPr>
        <p:spPr>
          <a:xfrm>
            <a:off x="12649200" y="30280429"/>
            <a:ext cx="9010650" cy="1037771"/>
          </a:xfrm>
        </p:spPr>
        <p:txBody>
          <a:bodyPr>
            <a:noAutofit/>
          </a:bodyPr>
          <a:lstStyle>
            <a:lvl1pPr marL="0" indent="0" algn="l">
              <a:spcBef>
                <a:spcPts val="0"/>
              </a:spcBef>
              <a:buNone/>
              <a:defRPr sz="3600" b="0" baseline="0">
                <a:solidFill>
                  <a:schemeClr val="tx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a:t>Your Name, Rank, Branch, Advisor, &amp; URL</a:t>
            </a:r>
          </a:p>
        </p:txBody>
      </p:sp>
      <p:sp>
        <p:nvSpPr>
          <p:cNvPr id="34" name="Picture Placeholder 2"/>
          <p:cNvSpPr>
            <a:spLocks noGrp="1"/>
          </p:cNvSpPr>
          <p:nvPr>
            <p:ph type="pic" idx="35" hasCustomPrompt="1"/>
          </p:nvPr>
        </p:nvSpPr>
        <p:spPr>
          <a:xfrm>
            <a:off x="1066800" y="30403800"/>
            <a:ext cx="8229600" cy="2286000"/>
          </a:xfrm>
          <a:ln>
            <a:no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a:t>Insert Logo</a:t>
            </a:r>
          </a:p>
        </p:txBody>
      </p:sp>
      <p:sp>
        <p:nvSpPr>
          <p:cNvPr id="35" name="Text Placeholder 32"/>
          <p:cNvSpPr>
            <a:spLocks noGrp="1"/>
          </p:cNvSpPr>
          <p:nvPr>
            <p:ph type="body" sz="quarter" idx="23" hasCustomPrompt="1"/>
          </p:nvPr>
        </p:nvSpPr>
        <p:spPr>
          <a:xfrm>
            <a:off x="16459201" y="22876173"/>
            <a:ext cx="4572000" cy="685801"/>
          </a:xfrm>
          <a:solidFill>
            <a:schemeClr val="bg1"/>
          </a:solidFill>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2" name="Picture Placeholder 2"/>
          <p:cNvSpPr>
            <a:spLocks noGrp="1"/>
          </p:cNvSpPr>
          <p:nvPr>
            <p:ph type="pic" idx="17" hasCustomPrompt="1"/>
          </p:nvPr>
        </p:nvSpPr>
        <p:spPr>
          <a:xfrm>
            <a:off x="16459200" y="19682731"/>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a:t>Insert Picture</a:t>
            </a:r>
          </a:p>
        </p:txBody>
      </p:sp>
      <p:sp>
        <p:nvSpPr>
          <p:cNvPr id="45" name="Text Placeholder 2"/>
          <p:cNvSpPr>
            <a:spLocks noGrp="1"/>
          </p:cNvSpPr>
          <p:nvPr>
            <p:ph type="body" idx="36" hasCustomPrompt="1"/>
          </p:nvPr>
        </p:nvSpPr>
        <p:spPr>
          <a:xfrm>
            <a:off x="10972800" y="11164824"/>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51" name="Content Placeholder 2"/>
          <p:cNvSpPr>
            <a:spLocks noGrp="1"/>
          </p:cNvSpPr>
          <p:nvPr>
            <p:ph sz="half" idx="37" hasCustomPrompt="1"/>
          </p:nvPr>
        </p:nvSpPr>
        <p:spPr>
          <a:xfrm>
            <a:off x="10972800" y="12152376"/>
            <a:ext cx="10363200"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2" name="Picture Placeholder 2"/>
          <p:cNvSpPr>
            <a:spLocks noGrp="1"/>
          </p:cNvSpPr>
          <p:nvPr>
            <p:ph type="pic" idx="38" hasCustomPrompt="1"/>
          </p:nvPr>
        </p:nvSpPr>
        <p:spPr>
          <a:xfrm>
            <a:off x="914400" y="11475058"/>
            <a:ext cx="9784080" cy="57080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a:t>Insert Picture</a:t>
            </a:r>
          </a:p>
        </p:txBody>
      </p:sp>
      <p:sp>
        <p:nvSpPr>
          <p:cNvPr id="54" name="Text Placeholder 32"/>
          <p:cNvSpPr>
            <a:spLocks noGrp="1"/>
          </p:cNvSpPr>
          <p:nvPr>
            <p:ph type="body" sz="quarter" idx="39" hasCustomPrompt="1"/>
          </p:nvPr>
        </p:nvSpPr>
        <p:spPr>
          <a:xfrm>
            <a:off x="921068" y="17183100"/>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55" name="Rectangle 54"/>
          <p:cNvSpPr/>
          <p:nvPr userDrawn="1"/>
        </p:nvSpPr>
        <p:spPr>
          <a:xfrm>
            <a:off x="0" y="30099000"/>
            <a:ext cx="21945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Logo&#10;&#10;Description automatically generated">
            <a:extLst>
              <a:ext uri="{FF2B5EF4-FFF2-40B4-BE49-F238E27FC236}">
                <a16:creationId xmlns:a16="http://schemas.microsoft.com/office/drawing/2014/main" id="{F093A72B-40F9-4DD2-9889-2597383906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68486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3"/>
            <a:ext cx="19751040" cy="5486400"/>
          </a:xfrm>
          <a:prstGeom prst="rect">
            <a:avLst/>
          </a:prstGeom>
        </p:spPr>
        <p:txBody>
          <a:bodyPr vert="horz" lIns="313493" tIns="156747" rIns="313493" bIns="156747" rtlCol="0" anchor="ctr">
            <a:normAutofit/>
          </a:bodyPr>
          <a:lstStyle/>
          <a:p>
            <a:r>
              <a:rPr lang="en-US"/>
              <a:t>Click to edit Master title style</a:t>
            </a:r>
          </a:p>
        </p:txBody>
      </p:sp>
      <p:sp>
        <p:nvSpPr>
          <p:cNvPr id="3" name="Text Placeholder 2"/>
          <p:cNvSpPr>
            <a:spLocks noGrp="1"/>
          </p:cNvSpPr>
          <p:nvPr>
            <p:ph type="body" idx="1"/>
          </p:nvPr>
        </p:nvSpPr>
        <p:spPr>
          <a:xfrm>
            <a:off x="1097280" y="7680964"/>
            <a:ext cx="19751040" cy="21724622"/>
          </a:xfrm>
          <a:prstGeom prst="rect">
            <a:avLst/>
          </a:prstGeom>
        </p:spPr>
        <p:txBody>
          <a:bodyPr vert="horz" lIns="313493" tIns="156747" rIns="313493" bIns="1567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30510485"/>
            <a:ext cx="5120640" cy="1752600"/>
          </a:xfrm>
          <a:prstGeom prst="rect">
            <a:avLst/>
          </a:prstGeom>
        </p:spPr>
        <p:txBody>
          <a:bodyPr vert="horz" lIns="313493" tIns="156747" rIns="313493" bIns="156747" rtlCol="0" anchor="ctr"/>
          <a:lstStyle>
            <a:lvl1pPr algn="l">
              <a:defRPr sz="4100">
                <a:solidFill>
                  <a:schemeClr val="tx1">
                    <a:tint val="75000"/>
                  </a:schemeClr>
                </a:solidFill>
                <a:latin typeface="Myriad Pro" pitchFamily="34" charset="0"/>
              </a:defRPr>
            </a:lvl1pPr>
          </a:lstStyle>
          <a:p>
            <a:fld id="{5F626E7F-91D9-42E6-A174-8657D5B99B8B}" type="datetimeFigureOut">
              <a:rPr lang="en-US" smtClean="0"/>
              <a:pPr/>
              <a:t>11/14/2023</a:t>
            </a:fld>
            <a:endParaRPr lang="en-US"/>
          </a:p>
        </p:txBody>
      </p:sp>
      <p:sp>
        <p:nvSpPr>
          <p:cNvPr id="5" name="Footer Placeholder 4"/>
          <p:cNvSpPr>
            <a:spLocks noGrp="1"/>
          </p:cNvSpPr>
          <p:nvPr>
            <p:ph type="ftr" sz="quarter" idx="3"/>
          </p:nvPr>
        </p:nvSpPr>
        <p:spPr>
          <a:xfrm>
            <a:off x="7498080" y="30510485"/>
            <a:ext cx="6949440" cy="1752600"/>
          </a:xfrm>
          <a:prstGeom prst="rect">
            <a:avLst/>
          </a:prstGeom>
        </p:spPr>
        <p:txBody>
          <a:bodyPr vert="horz" lIns="313493" tIns="156747" rIns="313493" bIns="156747" rtlCol="0" anchor="ctr"/>
          <a:lstStyle>
            <a:lvl1pPr algn="ctr">
              <a:defRPr sz="4100">
                <a:solidFill>
                  <a:schemeClr val="tx1">
                    <a:tint val="75000"/>
                  </a:schemeClr>
                </a:solidFill>
                <a:latin typeface="Myriad Pro" pitchFamily="34" charset="0"/>
              </a:defRPr>
            </a:lvl1pPr>
          </a:lstStyle>
          <a:p>
            <a:endParaRPr lang="en-US"/>
          </a:p>
        </p:txBody>
      </p:sp>
      <p:sp>
        <p:nvSpPr>
          <p:cNvPr id="6" name="Slide Number Placeholder 5"/>
          <p:cNvSpPr>
            <a:spLocks noGrp="1"/>
          </p:cNvSpPr>
          <p:nvPr>
            <p:ph type="sldNum" sz="quarter" idx="4"/>
          </p:nvPr>
        </p:nvSpPr>
        <p:spPr>
          <a:xfrm>
            <a:off x="15727680" y="30510485"/>
            <a:ext cx="5120640" cy="1752600"/>
          </a:xfrm>
          <a:prstGeom prst="rect">
            <a:avLst/>
          </a:prstGeom>
        </p:spPr>
        <p:txBody>
          <a:bodyPr vert="horz" lIns="313493" tIns="156747" rIns="313493" bIns="156747" rtlCol="0" anchor="ctr"/>
          <a:lstStyle>
            <a:lvl1pPr algn="r">
              <a:defRPr sz="4100">
                <a:solidFill>
                  <a:schemeClr val="tx1">
                    <a:tint val="75000"/>
                  </a:schemeClr>
                </a:solidFill>
                <a:latin typeface="Myriad Pro" pitchFamily="34" charset="0"/>
              </a:defRPr>
            </a:lvl1pPr>
          </a:lstStyle>
          <a:p>
            <a:fld id="{775E2554-FE61-4B7C-8F36-203132E0D50D}" type="slidenum">
              <a:rPr lang="en-US" smtClean="0"/>
              <a:pPr/>
              <a:t>‹#›</a:t>
            </a:fld>
            <a:endParaRPr lang="en-US"/>
          </a:p>
        </p:txBody>
      </p:sp>
    </p:spTree>
    <p:custDataLst>
      <p:tags r:id="rId6"/>
    </p:custDataLst>
    <p:extLst>
      <p:ext uri="{BB962C8B-B14F-4D97-AF65-F5344CB8AC3E}">
        <p14:creationId xmlns:p14="http://schemas.microsoft.com/office/powerpoint/2010/main" val="4258233661"/>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Lst>
  <p:txStyles>
    <p:titleStyle>
      <a:lvl1pPr algn="l" defTabSz="3134930" rtl="0" eaLnBrk="1" latinLnBrk="0" hangingPunct="1">
        <a:spcBef>
          <a:spcPct val="0"/>
        </a:spcBef>
        <a:buNone/>
        <a:defRPr sz="15000" kern="1200">
          <a:solidFill>
            <a:schemeClr val="tx1"/>
          </a:solidFill>
          <a:latin typeface="Myriad Pro" pitchFamily="34" charset="0"/>
          <a:ea typeface="+mj-ea"/>
          <a:cs typeface="+mj-cs"/>
        </a:defRPr>
      </a:lvl1pPr>
    </p:titleStyle>
    <p:bodyStyle>
      <a:lvl1pPr marL="1175598" indent="-1175598" algn="l" defTabSz="3134930" rtl="0" eaLnBrk="1" latinLnBrk="0" hangingPunct="1">
        <a:spcBef>
          <a:spcPct val="20000"/>
        </a:spcBef>
        <a:buFont typeface="Arial" panose="020B0604020202020204" pitchFamily="34" charset="0"/>
        <a:buChar char="•"/>
        <a:defRPr sz="11000" kern="1200">
          <a:solidFill>
            <a:schemeClr val="tx1"/>
          </a:solidFill>
          <a:latin typeface="Myriad Pro" pitchFamily="34" charset="0"/>
          <a:ea typeface="+mn-ea"/>
          <a:cs typeface="+mn-cs"/>
        </a:defRPr>
      </a:lvl1pPr>
      <a:lvl2pPr marL="2547131" indent="-979665" algn="l" defTabSz="3134930" rtl="0" eaLnBrk="1" latinLnBrk="0" hangingPunct="1">
        <a:spcBef>
          <a:spcPct val="20000"/>
        </a:spcBef>
        <a:buFont typeface="Arial" panose="020B0604020202020204" pitchFamily="34" charset="0"/>
        <a:buChar char="–"/>
        <a:defRPr sz="9600" kern="1200">
          <a:solidFill>
            <a:schemeClr val="tx1"/>
          </a:solidFill>
          <a:latin typeface="Myriad Pro" pitchFamily="34" charset="0"/>
          <a:ea typeface="+mn-ea"/>
          <a:cs typeface="+mn-cs"/>
        </a:defRPr>
      </a:lvl2pPr>
      <a:lvl3pPr marL="3918662" indent="-783732" algn="l" defTabSz="3134930" rtl="0" eaLnBrk="1" latinLnBrk="0" hangingPunct="1">
        <a:spcBef>
          <a:spcPct val="20000"/>
        </a:spcBef>
        <a:buFont typeface="Arial" panose="020B0604020202020204" pitchFamily="34" charset="0"/>
        <a:buChar char="•"/>
        <a:defRPr sz="8100" kern="1200">
          <a:solidFill>
            <a:schemeClr val="tx1"/>
          </a:solidFill>
          <a:latin typeface="Myriad Pro" pitchFamily="34" charset="0"/>
          <a:ea typeface="+mn-ea"/>
          <a:cs typeface="+mn-cs"/>
        </a:defRPr>
      </a:lvl3pPr>
      <a:lvl4pPr marL="5486126"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4pPr>
      <a:lvl5pPr marL="7053590"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5pPr>
      <a:lvl6pPr marL="8621055"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51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5983"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44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p:bodyStyle>
    <p:otherStyle>
      <a:defPPr>
        <a:defRPr lang="en-US"/>
      </a:defPPr>
      <a:lvl1pPr marL="0" algn="l" defTabSz="3134930" rtl="0" eaLnBrk="1" latinLnBrk="0" hangingPunct="1">
        <a:defRPr sz="6200" kern="1200">
          <a:solidFill>
            <a:schemeClr val="tx1"/>
          </a:solidFill>
          <a:latin typeface="+mn-lt"/>
          <a:ea typeface="+mn-ea"/>
          <a:cs typeface="+mn-cs"/>
        </a:defRPr>
      </a:lvl1pPr>
      <a:lvl2pPr marL="1567464" algn="l" defTabSz="3134930" rtl="0" eaLnBrk="1" latinLnBrk="0" hangingPunct="1">
        <a:defRPr sz="6200" kern="1200">
          <a:solidFill>
            <a:schemeClr val="tx1"/>
          </a:solidFill>
          <a:latin typeface="+mn-lt"/>
          <a:ea typeface="+mn-ea"/>
          <a:cs typeface="+mn-cs"/>
        </a:defRPr>
      </a:lvl2pPr>
      <a:lvl3pPr marL="3134930" algn="l" defTabSz="3134930" rtl="0" eaLnBrk="1" latinLnBrk="0" hangingPunct="1">
        <a:defRPr sz="6200" kern="1200">
          <a:solidFill>
            <a:schemeClr val="tx1"/>
          </a:solidFill>
          <a:latin typeface="+mn-lt"/>
          <a:ea typeface="+mn-ea"/>
          <a:cs typeface="+mn-cs"/>
        </a:defRPr>
      </a:lvl3pPr>
      <a:lvl4pPr marL="4702394" algn="l" defTabSz="3134930" rtl="0" eaLnBrk="1" latinLnBrk="0" hangingPunct="1">
        <a:defRPr sz="6200" kern="1200">
          <a:solidFill>
            <a:schemeClr val="tx1"/>
          </a:solidFill>
          <a:latin typeface="+mn-lt"/>
          <a:ea typeface="+mn-ea"/>
          <a:cs typeface="+mn-cs"/>
        </a:defRPr>
      </a:lvl4pPr>
      <a:lvl5pPr marL="6269858" algn="l" defTabSz="3134930" rtl="0" eaLnBrk="1" latinLnBrk="0" hangingPunct="1">
        <a:defRPr sz="6200" kern="1200">
          <a:solidFill>
            <a:schemeClr val="tx1"/>
          </a:solidFill>
          <a:latin typeface="+mn-lt"/>
          <a:ea typeface="+mn-ea"/>
          <a:cs typeface="+mn-cs"/>
        </a:defRPr>
      </a:lvl5pPr>
      <a:lvl6pPr marL="7837323" algn="l" defTabSz="3134930" rtl="0" eaLnBrk="1" latinLnBrk="0" hangingPunct="1">
        <a:defRPr sz="6200" kern="1200">
          <a:solidFill>
            <a:schemeClr val="tx1"/>
          </a:solidFill>
          <a:latin typeface="+mn-lt"/>
          <a:ea typeface="+mn-ea"/>
          <a:cs typeface="+mn-cs"/>
        </a:defRPr>
      </a:lvl6pPr>
      <a:lvl7pPr marL="9404787" algn="l" defTabSz="3134930" rtl="0" eaLnBrk="1" latinLnBrk="0" hangingPunct="1">
        <a:defRPr sz="6200" kern="1200">
          <a:solidFill>
            <a:schemeClr val="tx1"/>
          </a:solidFill>
          <a:latin typeface="+mn-lt"/>
          <a:ea typeface="+mn-ea"/>
          <a:cs typeface="+mn-cs"/>
        </a:defRPr>
      </a:lvl7pPr>
      <a:lvl8pPr marL="10972251" algn="l" defTabSz="3134930" rtl="0" eaLnBrk="1" latinLnBrk="0" hangingPunct="1">
        <a:defRPr sz="6200" kern="1200">
          <a:solidFill>
            <a:schemeClr val="tx1"/>
          </a:solidFill>
          <a:latin typeface="+mn-lt"/>
          <a:ea typeface="+mn-ea"/>
          <a:cs typeface="+mn-cs"/>
        </a:defRPr>
      </a:lvl8pPr>
      <a:lvl9pPr marL="12539717" algn="l" defTabSz="313493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diagram of different colors of a fan&#10;&#10;Description automatically generated with medium confidence">
            <a:extLst>
              <a:ext uri="{FF2B5EF4-FFF2-40B4-BE49-F238E27FC236}">
                <a16:creationId xmlns:a16="http://schemas.microsoft.com/office/drawing/2014/main" id="{DF7C9D69-BE69-575E-F8CD-ACEDE576F13E}"/>
              </a:ext>
            </a:extLst>
          </p:cNvPr>
          <p:cNvPicPr>
            <a:picLocks noGrp="1" noChangeAspect="1"/>
          </p:cNvPicPr>
          <p:nvPr>
            <p:ph type="pic" idx="20"/>
          </p:nvPr>
        </p:nvPicPr>
        <p:blipFill rotWithShape="1">
          <a:blip r:embed="rId3">
            <a:extLst>
              <a:ext uri="{BEBA8EAE-BF5A-486C-A8C5-ECC9F3942E4B}">
                <a14:imgProps xmlns:a14="http://schemas.microsoft.com/office/drawing/2010/main">
                  <a14:imgLayer r:embed="rId4">
                    <a14:imgEffect>
                      <a14:backgroundRemoval t="4541" b="94509" l="2907" r="96977">
                        <a14:foregroundMark x1="7442" y1="46040" x2="7442" y2="46040"/>
                        <a14:foregroundMark x1="45291" y1="4541" x2="45291" y2="4541"/>
                        <a14:foregroundMark x1="76395" y1="21753" x2="76395" y2="21753"/>
                        <a14:foregroundMark x1="74767" y1="41605" x2="74767" y2="41605"/>
                        <a14:foregroundMark x1="61453" y1="80148" x2="61453" y2="80148"/>
                        <a14:foregroundMark x1="53953" y1="88173" x2="53953" y2="88173"/>
                        <a14:foregroundMark x1="50116" y1="94509" x2="50116" y2="94509"/>
                        <a14:foregroundMark x1="3023" y1="48152" x2="3023" y2="48152"/>
                        <a14:foregroundMark x1="87907" y1="49314" x2="87907" y2="49314"/>
                        <a14:foregroundMark x1="91337" y1="45301" x2="91337" y2="45301"/>
                        <a14:foregroundMark x1="95174" y1="46357" x2="95174" y2="46357"/>
                        <a14:foregroundMark x1="96977" y1="47096" x2="96977" y2="47096"/>
                        <a14:foregroundMark x1="55581" y1="86378" x2="55581" y2="86378"/>
                        <a14:foregroundMark x1="53779" y1="90813" x2="53779" y2="90813"/>
                        <a14:foregroundMark x1="69128" y1="77614" x2="69128" y2="77614"/>
                        <a14:foregroundMark x1="91919" y1="52693" x2="91919" y2="52693"/>
                        <a14:foregroundMark x1="90349" y1="54065" x2="90349" y2="54065"/>
                      </a14:backgroundRemoval>
                    </a14:imgEffect>
                  </a14:imgLayer>
                </a14:imgProps>
              </a:ext>
              <a:ext uri="{28A0092B-C50C-407E-A947-70E740481C1C}">
                <a14:useLocalDpi xmlns:a14="http://schemas.microsoft.com/office/drawing/2010/main" val="0"/>
              </a:ext>
            </a:extLst>
          </a:blip>
          <a:srcRect l="1003" r="-435"/>
          <a:stretch/>
        </p:blipFill>
        <p:spPr>
          <a:xfrm>
            <a:off x="10972801" y="4146795"/>
            <a:ext cx="10351770" cy="6669090"/>
          </a:xfrm>
          <a:ln>
            <a:noFill/>
          </a:ln>
        </p:spPr>
      </p:pic>
      <p:pic>
        <p:nvPicPr>
          <p:cNvPr id="3" name="Picture Placeholder 2" descr="A graph of a contract&#10;&#10;Description automatically generated with medium confidence">
            <a:extLst>
              <a:ext uri="{FF2B5EF4-FFF2-40B4-BE49-F238E27FC236}">
                <a16:creationId xmlns:a16="http://schemas.microsoft.com/office/drawing/2014/main" id="{308BF26C-6436-1E81-FCA9-9515BA2FD2AD}"/>
              </a:ext>
            </a:extLst>
          </p:cNvPr>
          <p:cNvPicPr>
            <a:picLocks noGrp="1" noChangeAspect="1"/>
          </p:cNvPicPr>
          <p:nvPr>
            <p:ph type="pic" idx="16"/>
          </p:nvPr>
        </p:nvPicPr>
        <p:blipFill rotWithShape="1">
          <a:blip r:embed="rId5" cstate="print">
            <a:extLst>
              <a:ext uri="{28A0092B-C50C-407E-A947-70E740481C1C}">
                <a14:useLocalDpi xmlns:a14="http://schemas.microsoft.com/office/drawing/2010/main" val="0"/>
              </a:ext>
            </a:extLst>
          </a:blip>
          <a:srcRect l="571" t="2192" r="1618" b="2192"/>
          <a:stretch/>
        </p:blipFill>
        <p:spPr>
          <a:xfrm>
            <a:off x="1150374" y="18181371"/>
            <a:ext cx="9822426" cy="7029546"/>
          </a:xfrm>
          <a:ln>
            <a:noFill/>
          </a:ln>
        </p:spPr>
      </p:pic>
      <p:sp>
        <p:nvSpPr>
          <p:cNvPr id="25" name="Text Placeholder 24"/>
          <p:cNvSpPr>
            <a:spLocks noGrp="1"/>
          </p:cNvSpPr>
          <p:nvPr>
            <p:ph type="body" idx="1"/>
          </p:nvPr>
        </p:nvSpPr>
        <p:spPr>
          <a:xfrm>
            <a:off x="304800" y="2798377"/>
            <a:ext cx="10044113" cy="1219199"/>
          </a:xfrm>
        </p:spPr>
        <p:txBody>
          <a:bodyPr/>
          <a:lstStyle/>
          <a:p>
            <a:r>
              <a:rPr lang="en-US" dirty="0"/>
              <a:t>Abstract</a:t>
            </a:r>
          </a:p>
        </p:txBody>
      </p:sp>
      <p:sp>
        <p:nvSpPr>
          <p:cNvPr id="26" name="Content Placeholder 25"/>
          <p:cNvSpPr>
            <a:spLocks noGrp="1"/>
          </p:cNvSpPr>
          <p:nvPr>
            <p:ph sz="half" idx="14"/>
          </p:nvPr>
        </p:nvSpPr>
        <p:spPr>
          <a:xfrm>
            <a:off x="621030" y="3899923"/>
            <a:ext cx="10632758" cy="8255519"/>
          </a:xfrm>
        </p:spPr>
        <p:txBody>
          <a:bodyPr/>
          <a:lstStyle/>
          <a:p>
            <a:pPr marL="0" indent="0">
              <a:buNone/>
            </a:pPr>
            <a:r>
              <a:rPr lang="en-US" b="0" i="0" dirty="0">
                <a:solidFill>
                  <a:srgbClr val="1C1917"/>
                </a:solidFill>
                <a:effectLst/>
              </a:rPr>
              <a:t>This research presented an exploratory comparative analysis comparing Other Transaction Authority agreements and Federal Acquisition Regulation contracts to address the lack of comprehensive understanding between these two procurement mechanisms. There is a critical need to bridge the knowledge gap between OTA agreements and FAR-based contracts as their evolving use had hindered processes for government agencies and contractors. Through a descriptive analysis, this study aimed to uncover the similarities, differences, advantages, and limitations between OTA agreements and FAR-based contracts to inform decision-making and improve efficiency in government procurement. </a:t>
            </a:r>
            <a:endParaRPr lang="en-US" dirty="0"/>
          </a:p>
        </p:txBody>
      </p:sp>
      <p:sp>
        <p:nvSpPr>
          <p:cNvPr id="32" name="Text Placeholder 31"/>
          <p:cNvSpPr>
            <a:spLocks noGrp="1"/>
          </p:cNvSpPr>
          <p:nvPr>
            <p:ph type="body" sz="quarter" idx="21"/>
          </p:nvPr>
        </p:nvSpPr>
        <p:spPr>
          <a:xfrm>
            <a:off x="10972800" y="11073292"/>
            <a:ext cx="9777412" cy="668337"/>
          </a:xfrm>
        </p:spPr>
        <p:txBody>
          <a:bodyPr/>
          <a:lstStyle/>
          <a:p>
            <a:r>
              <a:rPr lang="en-US"/>
              <a:t>The Adaptive Acquisition Framework</a:t>
            </a:r>
          </a:p>
          <a:p>
            <a:endParaRPr lang="en-US"/>
          </a:p>
        </p:txBody>
      </p:sp>
      <p:sp>
        <p:nvSpPr>
          <p:cNvPr id="35" name="Text Placeholder 34"/>
          <p:cNvSpPr>
            <a:spLocks noGrp="1"/>
          </p:cNvSpPr>
          <p:nvPr>
            <p:ph type="body" sz="quarter" idx="24"/>
          </p:nvPr>
        </p:nvSpPr>
        <p:spPr>
          <a:xfrm>
            <a:off x="4098883" y="25090009"/>
            <a:ext cx="5105400" cy="588175"/>
          </a:xfrm>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UCF Section Observations by Contract Type</a:t>
            </a:r>
          </a:p>
          <a:p>
            <a:endParaRPr lang="en-US" dirty="0"/>
          </a:p>
        </p:txBody>
      </p:sp>
      <p:sp>
        <p:nvSpPr>
          <p:cNvPr id="36" name="Text Placeholder 35"/>
          <p:cNvSpPr>
            <a:spLocks noGrp="1"/>
          </p:cNvSpPr>
          <p:nvPr>
            <p:ph type="body" sz="quarter" idx="25"/>
          </p:nvPr>
        </p:nvSpPr>
        <p:spPr>
          <a:xfrm>
            <a:off x="12986631" y="24219745"/>
            <a:ext cx="5867400" cy="588175"/>
          </a:xfrm>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Legal Contract Elements Observations by Contract Type</a:t>
            </a:r>
          </a:p>
          <a:p>
            <a:endParaRPr lang="en-US" sz="1800" dirty="0"/>
          </a:p>
        </p:txBody>
      </p:sp>
      <p:sp>
        <p:nvSpPr>
          <p:cNvPr id="37" name="Text Placeholder 36"/>
          <p:cNvSpPr>
            <a:spLocks noGrp="1"/>
          </p:cNvSpPr>
          <p:nvPr>
            <p:ph type="body" sz="quarter" idx="26"/>
          </p:nvPr>
        </p:nvSpPr>
        <p:spPr>
          <a:xfrm>
            <a:off x="304800" y="256790"/>
            <a:ext cx="14437179" cy="2819400"/>
          </a:xfrm>
        </p:spPr>
        <p:txBody>
          <a:bodyPr>
            <a:normAutofit/>
          </a:bodyPr>
          <a:lstStyle/>
          <a:p>
            <a:r>
              <a:rPr lang="en-US" sz="3600" dirty="0"/>
              <a:t>UNVEILING THE DISTINCTIONS: A DESCRIPTIVE AND COMPARATIVE STUDY OF OTHER TRANSACTION AUTHORITY AGREEMENTS AND FEDERAL ACQUISITION REGULATION–BASED CONTRACTS IN GOVERNMENT ACQUISITIONS</a:t>
            </a:r>
          </a:p>
        </p:txBody>
      </p:sp>
      <p:sp>
        <p:nvSpPr>
          <p:cNvPr id="38" name="Text Placeholder 37"/>
          <p:cNvSpPr>
            <a:spLocks noGrp="1"/>
          </p:cNvSpPr>
          <p:nvPr>
            <p:ph type="body" idx="27"/>
          </p:nvPr>
        </p:nvSpPr>
        <p:spPr>
          <a:xfrm>
            <a:off x="304800" y="12289626"/>
            <a:ext cx="18886170" cy="1219199"/>
          </a:xfrm>
        </p:spPr>
        <p:txBody>
          <a:bodyPr/>
          <a:lstStyle/>
          <a:p>
            <a:r>
              <a:rPr lang="en-US" dirty="0"/>
              <a:t>Methods</a:t>
            </a:r>
          </a:p>
        </p:txBody>
      </p:sp>
      <p:sp>
        <p:nvSpPr>
          <p:cNvPr id="39" name="Content Placeholder 38"/>
          <p:cNvSpPr>
            <a:spLocks noGrp="1"/>
          </p:cNvSpPr>
          <p:nvPr>
            <p:ph sz="half" idx="28"/>
          </p:nvPr>
        </p:nvSpPr>
        <p:spPr>
          <a:xfrm>
            <a:off x="621030" y="13262458"/>
            <a:ext cx="10042208" cy="5025541"/>
          </a:xfrm>
        </p:spPr>
        <p:txBody>
          <a:bodyPr/>
          <a:lstStyle/>
          <a:p>
            <a:pPr algn="l">
              <a:spcBef>
                <a:spcPts val="300"/>
              </a:spcBef>
              <a:spcAft>
                <a:spcPts val="300"/>
              </a:spcAft>
              <a:buFont typeface="Arial" panose="020B0604020202020204" pitchFamily="34" charset="0"/>
              <a:buChar char="•"/>
            </a:pPr>
            <a:r>
              <a:rPr lang="en-US" b="0" i="0" dirty="0">
                <a:solidFill>
                  <a:srgbClr val="1C1917"/>
                </a:solidFill>
                <a:effectLst/>
              </a:rPr>
              <a:t>Collected six sets of FAR-based contracts and OTA agreements from 2010-2020</a:t>
            </a:r>
            <a:r>
              <a:rPr lang="en-US" dirty="0">
                <a:solidFill>
                  <a:srgbClr val="1C1917"/>
                </a:solidFill>
              </a:rPr>
              <a:t>.</a:t>
            </a:r>
            <a:endParaRPr lang="en-US" b="0" i="0" dirty="0">
              <a:solidFill>
                <a:srgbClr val="1C1917"/>
              </a:solidFill>
              <a:effectLst/>
            </a:endParaRPr>
          </a:p>
          <a:p>
            <a:pPr algn="l">
              <a:spcBef>
                <a:spcPts val="300"/>
              </a:spcBef>
              <a:spcAft>
                <a:spcPts val="300"/>
              </a:spcAft>
              <a:buFont typeface="Arial" panose="020B0604020202020204" pitchFamily="34" charset="0"/>
              <a:buChar char="•"/>
            </a:pPr>
            <a:r>
              <a:rPr lang="en-US" b="0" i="0" dirty="0">
                <a:solidFill>
                  <a:srgbClr val="1C1917"/>
                </a:solidFill>
                <a:effectLst/>
              </a:rPr>
              <a:t>Used mixed methods approach involving qualitative content analysis to compare contract language and systematic quantitative comparison of matched pairs</a:t>
            </a:r>
            <a:r>
              <a:rPr lang="en-US" sz="3200" b="0" i="0" dirty="0">
                <a:solidFill>
                  <a:srgbClr val="1C1917"/>
                </a:solidFill>
                <a:effectLst/>
              </a:rPr>
              <a:t>.</a:t>
            </a:r>
          </a:p>
          <a:p>
            <a:endParaRPr lang="en-US" sz="3200" dirty="0"/>
          </a:p>
          <a:p>
            <a:endParaRPr lang="en-US" sz="3200" dirty="0"/>
          </a:p>
        </p:txBody>
      </p:sp>
      <p:sp>
        <p:nvSpPr>
          <p:cNvPr id="40" name="Text Placeholder 39"/>
          <p:cNvSpPr>
            <a:spLocks noGrp="1"/>
          </p:cNvSpPr>
          <p:nvPr>
            <p:ph type="body" idx="29"/>
          </p:nvPr>
        </p:nvSpPr>
        <p:spPr>
          <a:xfrm>
            <a:off x="304800" y="17152476"/>
            <a:ext cx="18809970" cy="1219199"/>
          </a:xfrm>
        </p:spPr>
        <p:txBody>
          <a:bodyPr/>
          <a:lstStyle/>
          <a:p>
            <a:r>
              <a:rPr lang="en-US" dirty="0"/>
              <a:t>Results &amp; Their Impact</a:t>
            </a:r>
          </a:p>
        </p:txBody>
      </p:sp>
      <p:sp>
        <p:nvSpPr>
          <p:cNvPr id="43" name="Content Placeholder 42"/>
          <p:cNvSpPr>
            <a:spLocks noGrp="1"/>
          </p:cNvSpPr>
          <p:nvPr>
            <p:ph sz="half" idx="32"/>
          </p:nvPr>
        </p:nvSpPr>
        <p:spPr>
          <a:xfrm>
            <a:off x="10769486" y="13234739"/>
            <a:ext cx="10758399" cy="4779175"/>
          </a:xfrm>
        </p:spPr>
        <p:txBody>
          <a:bodyPr/>
          <a:lstStyle/>
          <a:p>
            <a:pPr>
              <a:spcBef>
                <a:spcPts val="300"/>
              </a:spcBef>
              <a:spcAft>
                <a:spcPts val="300"/>
              </a:spcAft>
            </a:pPr>
            <a:r>
              <a:rPr lang="en-US" b="0" i="0" dirty="0">
                <a:solidFill>
                  <a:srgbClr val="1C1917"/>
                </a:solidFill>
                <a:effectLst/>
              </a:rPr>
              <a:t>Created an Excel dataset for each </a:t>
            </a:r>
            <a:r>
              <a:rPr lang="en-US" dirty="0">
                <a:solidFill>
                  <a:srgbClr val="1C1917"/>
                </a:solidFill>
              </a:rPr>
              <a:t>contract</a:t>
            </a:r>
            <a:r>
              <a:rPr lang="en-US" b="0" i="0" dirty="0">
                <a:solidFill>
                  <a:srgbClr val="1C1917"/>
                </a:solidFill>
                <a:effectLst/>
              </a:rPr>
              <a:t> and capturing attributes like contract type, value, industry code, and presence/absence of key elements.</a:t>
            </a:r>
          </a:p>
          <a:p>
            <a:pPr algn="l">
              <a:spcBef>
                <a:spcPts val="300"/>
              </a:spcBef>
              <a:spcAft>
                <a:spcPts val="300"/>
              </a:spcAft>
              <a:buFont typeface="Arial" panose="020B0604020202020204" pitchFamily="34" charset="0"/>
              <a:buChar char="•"/>
            </a:pPr>
            <a:r>
              <a:rPr lang="en-US" b="0" i="0" dirty="0">
                <a:solidFill>
                  <a:srgbClr val="1C1917"/>
                </a:solidFill>
                <a:effectLst/>
              </a:rPr>
              <a:t>Paired FAR-based contracts and OTAs for evaluation based on dollar value ranges and industry codes.</a:t>
            </a:r>
          </a:p>
          <a:p>
            <a:endParaRPr lang="en-US" sz="3200" dirty="0"/>
          </a:p>
          <a:p>
            <a:endParaRPr lang="en-US" sz="3200" dirty="0"/>
          </a:p>
        </p:txBody>
      </p:sp>
      <p:cxnSp>
        <p:nvCxnSpPr>
          <p:cNvPr id="48" name="Straight Connector 47"/>
          <p:cNvCxnSpPr/>
          <p:nvPr/>
        </p:nvCxnSpPr>
        <p:spPr>
          <a:xfrm>
            <a:off x="922020" y="12237172"/>
            <a:ext cx="20116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22020" y="16988757"/>
            <a:ext cx="20116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14400" y="30415934"/>
            <a:ext cx="10515600" cy="1538883"/>
          </a:xfrm>
          <a:prstGeom prst="rect">
            <a:avLst/>
          </a:prstGeom>
          <a:noFill/>
        </p:spPr>
        <p:txBody>
          <a:bodyPr wrap="square" rtlCol="0">
            <a:spAutoFit/>
          </a:bodyPr>
          <a:lstStyle/>
          <a:p>
            <a:r>
              <a:rPr lang="en-US" sz="4000" dirty="0">
                <a:latin typeface="Garamond" panose="02020404030301010803" pitchFamily="18" charset="0"/>
              </a:rPr>
              <a:t>Acquisition Research Program</a:t>
            </a:r>
          </a:p>
          <a:p>
            <a:r>
              <a:rPr lang="en-US" sz="5400" dirty="0">
                <a:latin typeface="Garamond Bold" panose="02020804030307010803" pitchFamily="18" charset="0"/>
              </a:rPr>
              <a:t>www.acquisitionresearch.net</a:t>
            </a:r>
          </a:p>
        </p:txBody>
      </p:sp>
      <p:sp>
        <p:nvSpPr>
          <p:cNvPr id="46" name="Text Placeholder 44"/>
          <p:cNvSpPr>
            <a:spLocks noGrp="1"/>
          </p:cNvSpPr>
          <p:nvPr>
            <p:ph type="body" sz="quarter" idx="4294967295"/>
          </p:nvPr>
        </p:nvSpPr>
        <p:spPr>
          <a:xfrm>
            <a:off x="13739812" y="30524167"/>
            <a:ext cx="7010400" cy="2583388"/>
          </a:xfrm>
        </p:spPr>
        <p:txBody>
          <a:bodyPr>
            <a:normAutofit fontScale="25000" lnSpcReduction="20000"/>
          </a:bodyPr>
          <a:lstStyle/>
          <a:p>
            <a:pPr marL="0" indent="0">
              <a:buNone/>
            </a:pPr>
            <a:r>
              <a:rPr lang="en-US" dirty="0"/>
              <a:t>Nicole Hall, Capt, USAF</a:t>
            </a:r>
          </a:p>
          <a:p>
            <a:pPr marL="0" indent="0">
              <a:buNone/>
            </a:pPr>
            <a:r>
              <a:rPr lang="en-US" dirty="0"/>
              <a:t>Ryan Schnepf, SMSgt, USAF</a:t>
            </a:r>
          </a:p>
          <a:p>
            <a:pPr marL="0" indent="0">
              <a:buNone/>
            </a:pPr>
            <a:endParaRPr lang="en-US" sz="5600" dirty="0"/>
          </a:p>
          <a:p>
            <a:pPr marL="0" indent="0">
              <a:buNone/>
            </a:pPr>
            <a:r>
              <a:rPr lang="en-US" dirty="0"/>
              <a:t>Advisors:  Lt Col Daniel Finkenstadt</a:t>
            </a:r>
          </a:p>
          <a:p>
            <a:pPr marL="0" indent="0">
              <a:buNone/>
            </a:pPr>
            <a:r>
              <a:rPr lang="en-US" dirty="0"/>
              <a:t>                    Lt Col Jamie </a:t>
            </a:r>
            <a:r>
              <a:rPr lang="en-US" dirty="0" err="1"/>
              <a:t>Porchia</a:t>
            </a:r>
            <a:endParaRPr lang="en-US" dirty="0"/>
          </a:p>
          <a:p>
            <a:pPr marL="0" indent="0">
              <a:buNone/>
            </a:pPr>
            <a:endParaRPr lang="en-US" dirty="0"/>
          </a:p>
          <a:p>
            <a:pPr marL="0" indent="0">
              <a:buNone/>
            </a:pPr>
            <a:endParaRPr lang="en-US" dirty="0"/>
          </a:p>
          <a:p>
            <a:pPr marL="0" indent="0">
              <a:buNone/>
            </a:pPr>
            <a:endParaRPr lang="en-US" dirty="0"/>
          </a:p>
        </p:txBody>
      </p:sp>
      <p:sp>
        <p:nvSpPr>
          <p:cNvPr id="20" name="Content Placeholder 19">
            <a:extLst>
              <a:ext uri="{FF2B5EF4-FFF2-40B4-BE49-F238E27FC236}">
                <a16:creationId xmlns:a16="http://schemas.microsoft.com/office/drawing/2014/main" id="{7BA40B96-04D0-1B01-E3B6-CCC2BA422139}"/>
              </a:ext>
            </a:extLst>
          </p:cNvPr>
          <p:cNvSpPr>
            <a:spLocks noGrp="1"/>
          </p:cNvSpPr>
          <p:nvPr>
            <p:ph sz="half" idx="30"/>
          </p:nvPr>
        </p:nvSpPr>
        <p:spPr>
          <a:xfrm>
            <a:off x="628650" y="25939807"/>
            <a:ext cx="20703540" cy="4492300"/>
          </a:xfrm>
        </p:spPr>
        <p:txBody>
          <a:bodyPr/>
          <a:lstStyle/>
          <a:p>
            <a:pPr>
              <a:spcBef>
                <a:spcPts val="300"/>
              </a:spcBef>
              <a:spcAft>
                <a:spcPts val="300"/>
              </a:spcAft>
            </a:pPr>
            <a:r>
              <a:rPr lang="en-US" dirty="0"/>
              <a:t>Both FAR-based and OTA contracts universally complied with legal elements of contract formation.</a:t>
            </a:r>
          </a:p>
          <a:p>
            <a:pPr>
              <a:spcBef>
                <a:spcPts val="300"/>
              </a:spcBef>
              <a:spcAft>
                <a:spcPts val="300"/>
              </a:spcAft>
            </a:pPr>
            <a:r>
              <a:rPr lang="en-US" dirty="0"/>
              <a:t>At the macro-level, OTA agreements exhibited greater variability in adherence to UCF sections compared to FAR-based contracts.</a:t>
            </a:r>
          </a:p>
          <a:p>
            <a:pPr>
              <a:spcBef>
                <a:spcPts val="300"/>
              </a:spcBef>
              <a:spcAft>
                <a:spcPts val="300"/>
              </a:spcAft>
            </a:pPr>
            <a:r>
              <a:rPr lang="en-US" dirty="0"/>
              <a:t>Micro-level paired comparisons revealed gaps in OTA language regarding deliverables, acceptance criteria, and data rights versus more prescriptive FAR contracts. </a:t>
            </a:r>
          </a:p>
          <a:p>
            <a:pPr>
              <a:spcBef>
                <a:spcPts val="300"/>
              </a:spcBef>
              <a:spcAft>
                <a:spcPts val="300"/>
              </a:spcAft>
            </a:pPr>
            <a:r>
              <a:rPr lang="en-US" dirty="0"/>
              <a:t>The findings offer insights to enable more informed decision-making on appropriate contract vehicles. </a:t>
            </a:r>
          </a:p>
        </p:txBody>
      </p:sp>
      <p:pic>
        <p:nvPicPr>
          <p:cNvPr id="8" name="Picture 7" descr="A graph of a legal contract&#10;&#10;Description automatically generated">
            <a:extLst>
              <a:ext uri="{FF2B5EF4-FFF2-40B4-BE49-F238E27FC236}">
                <a16:creationId xmlns:a16="http://schemas.microsoft.com/office/drawing/2014/main" id="{02BA60F3-5032-C9EE-CBD3-640CD88A9F2E}"/>
              </a:ext>
            </a:extLst>
          </p:cNvPr>
          <p:cNvPicPr>
            <a:picLocks noChangeAspect="1"/>
          </p:cNvPicPr>
          <p:nvPr/>
        </p:nvPicPr>
        <p:blipFill rotWithShape="1">
          <a:blip r:embed="rId6">
            <a:extLst>
              <a:ext uri="{28A0092B-C50C-407E-A947-70E740481C1C}">
                <a14:useLocalDpi xmlns:a14="http://schemas.microsoft.com/office/drawing/2010/main" val="0"/>
              </a:ext>
            </a:extLst>
          </a:blip>
          <a:srcRect l="2105" t="1890" r="1184" b="2833"/>
          <a:stretch/>
        </p:blipFill>
        <p:spPr>
          <a:xfrm>
            <a:off x="10878592" y="17704281"/>
            <a:ext cx="10453598" cy="6224887"/>
          </a:xfrm>
          <a:prstGeom prst="rect">
            <a:avLst/>
          </a:prstGeom>
        </p:spPr>
      </p:pic>
    </p:spTree>
    <p:custDataLst>
      <p:tags r:id="rId1"/>
    </p:custDataLst>
    <p:extLst>
      <p:ext uri="{BB962C8B-B14F-4D97-AF65-F5344CB8AC3E}">
        <p14:creationId xmlns:p14="http://schemas.microsoft.com/office/powerpoint/2010/main" val="210596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PS Colors (Blue / Gray Combo with Camo-Plumb)">
      <a:dk1>
        <a:sysClr val="windowText" lastClr="000000"/>
      </a:dk1>
      <a:lt1>
        <a:sysClr val="window" lastClr="FFFFFF"/>
      </a:lt1>
      <a:dk2>
        <a:srgbClr val="00457C"/>
      </a:dk2>
      <a:lt2>
        <a:srgbClr val="BEBEBE"/>
      </a:lt2>
      <a:accent1>
        <a:srgbClr val="FFD457"/>
      </a:accent1>
      <a:accent2>
        <a:srgbClr val="4569A3"/>
      </a:accent2>
      <a:accent3>
        <a:srgbClr val="52627C"/>
      </a:accent3>
      <a:accent4>
        <a:srgbClr val="798384"/>
      </a:accent4>
      <a:accent5>
        <a:srgbClr val="5C7868"/>
      </a:accent5>
      <a:accent6>
        <a:srgbClr val="6C5C76"/>
      </a:accent6>
      <a:hlink>
        <a:srgbClr val="0044CC"/>
      </a:hlink>
      <a:folHlink>
        <a:srgbClr val="66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317</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Garamond</vt:lpstr>
      <vt:lpstr>Garamond Bold</vt:lpstr>
      <vt:lpstr>Minion Pro</vt:lpstr>
      <vt:lpstr>Myriad Pro</vt:lpstr>
      <vt:lpstr>Times New Roman</vt:lpstr>
      <vt:lpstr>Trajan Pro</vt:lpstr>
      <vt:lpstr>Office Theme</vt:lpstr>
      <vt:lpstr>PowerPoint Presentation</vt:lpstr>
    </vt:vector>
  </TitlesOfParts>
  <Company>NPS/CED3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Northcutt</dc:creator>
  <cp:lastModifiedBy>Benson, Jochele (Contractor, SRS)</cp:lastModifiedBy>
  <cp:revision>3</cp:revision>
  <dcterms:created xsi:type="dcterms:W3CDTF">2015-02-03T20:05:32Z</dcterms:created>
  <dcterms:modified xsi:type="dcterms:W3CDTF">2023-11-14T19:55:26Z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A8DB5F5E-2EA1-4444-89D1-59F70D9B36BB</vt:lpwstr>
  </property>
  <property fmtid="{D5CDD505-2E9C-101B-9397-08002B2CF9AE}" pid="3" name="ArticulatePath">
    <vt:lpwstr>Presentation2</vt:lpwstr>
  </property>
</Properties>
</file>