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6" r:id="rId2"/>
  </p:sldIdLst>
  <p:sldSz cx="21945600" cy="32918400"/>
  <p:notesSz cx="6858000" cy="9144000"/>
  <p:custDataLst>
    <p:tags r:id="rId4"/>
  </p:custDataLst>
  <p:defaultText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orient="horz" pos="1458">
          <p15:clr>
            <a:srgbClr val="A4A3A4"/>
          </p15:clr>
        </p15:guide>
        <p15:guide id="3" orient="horz" pos="2448">
          <p15:clr>
            <a:srgbClr val="A4A3A4"/>
          </p15:clr>
        </p15:guide>
        <p15:guide id="4" orient="horz" pos="19008">
          <p15:clr>
            <a:srgbClr val="A4A3A4"/>
          </p15:clr>
        </p15:guide>
        <p15:guide id="5" orient="horz" pos="7632">
          <p15:clr>
            <a:srgbClr val="A4A3A4"/>
          </p15:clr>
        </p15:guide>
        <p15:guide id="6" orient="horz" pos="8028">
          <p15:clr>
            <a:srgbClr val="A4A3A4"/>
          </p15:clr>
        </p15:guide>
        <p15:guide id="7" pos="6912">
          <p15:clr>
            <a:srgbClr val="A4A3A4"/>
          </p15:clr>
        </p15:guide>
        <p15:guide id="8" pos="576">
          <p15:clr>
            <a:srgbClr val="A4A3A4"/>
          </p15:clr>
        </p15:guide>
        <p15:guide id="9" pos="13248">
          <p15:clr>
            <a:srgbClr val="A4A3A4"/>
          </p15:clr>
        </p15:guide>
        <p15:guide id="10" pos="7089">
          <p15:clr>
            <a:srgbClr val="A4A3A4"/>
          </p15:clr>
        </p15:guide>
        <p15:guide id="11" pos="6717">
          <p15:clr>
            <a:srgbClr val="A4A3A4"/>
          </p15:clr>
        </p15:guide>
        <p15:guide id="12" pos="3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Michelle (Contractor, SRS)" initials="JM(S" lastIdx="6" clrIdx="0">
    <p:extLst>
      <p:ext uri="{19B8F6BF-5375-455C-9EA6-DF929625EA0E}">
        <p15:presenceInfo xmlns:p15="http://schemas.microsoft.com/office/powerpoint/2012/main" userId="S::michelle.johnson.ctr@nps.edu::ab723aae-6c67-4a3d-842e-5869a6adba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7024" autoAdjust="0"/>
  </p:normalViewPr>
  <p:slideViewPr>
    <p:cSldViewPr showGuides="1">
      <p:cViewPr varScale="1">
        <p:scale>
          <a:sx n="33" d="100"/>
          <a:sy n="33" d="100"/>
        </p:scale>
        <p:origin x="4404" y="180"/>
      </p:cViewPr>
      <p:guideLst>
        <p:guide orient="horz" pos="1728"/>
        <p:guide orient="horz" pos="1458"/>
        <p:guide orient="horz" pos="2448"/>
        <p:guide orient="horz" pos="19008"/>
        <p:guide orient="horz" pos="7632"/>
        <p:guide orient="horz" pos="8028"/>
        <p:guide pos="6912"/>
        <p:guide pos="576"/>
        <p:guide pos="13248"/>
        <p:guide pos="7089"/>
        <p:guide pos="6717"/>
        <p:guide pos="396"/>
      </p:guideLst>
    </p:cSldViewPr>
  </p:slideViewPr>
  <p:notesTextViewPr>
    <p:cViewPr>
      <p:scale>
        <a:sx n="1" d="1"/>
        <a:sy n="1" d="1"/>
      </p:scale>
      <p:origin x="0" y="0"/>
    </p:cViewPr>
  </p:notesTextViewPr>
  <p:notesViewPr>
    <p:cSldViewPr>
      <p:cViewPr varScale="1">
        <p:scale>
          <a:sx n="69" d="100"/>
          <a:sy n="69" d="100"/>
        </p:scale>
        <p:origin x="-26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1398B-56F7-4F9C-930D-EDE85D76123E}" type="datetimeFigureOut">
              <a:rPr lang="en-US" smtClean="0"/>
              <a:t>11/17/2023</a:t>
            </a:fld>
            <a:endParaRPr lang="en-US" dirty="0"/>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E9CDC-70CF-4B24-81A5-563485A89C7F}" type="slidenum">
              <a:rPr lang="en-US" smtClean="0"/>
              <a:t>‹#›</a:t>
            </a:fld>
            <a:endParaRPr lang="en-US" dirty="0"/>
          </a:p>
        </p:txBody>
      </p:sp>
    </p:spTree>
    <p:extLst>
      <p:ext uri="{BB962C8B-B14F-4D97-AF65-F5344CB8AC3E}">
        <p14:creationId xmlns:p14="http://schemas.microsoft.com/office/powerpoint/2010/main" val="351520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E9CDC-70CF-4B24-81A5-563485A89C7F}" type="slidenum">
              <a:rPr lang="en-US" smtClean="0"/>
              <a:t>1</a:t>
            </a:fld>
            <a:endParaRPr lang="en-US" dirty="0"/>
          </a:p>
        </p:txBody>
      </p:sp>
    </p:spTree>
    <p:extLst>
      <p:ext uri="{BB962C8B-B14F-4D97-AF65-F5344CB8AC3E}">
        <p14:creationId xmlns:p14="http://schemas.microsoft.com/office/powerpoint/2010/main" val="1647942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4646819"/>
            <a:ext cx="19751040" cy="2172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26E7F-91D9-42E6-A174-8657D5B99B8B}" type="datetimeFigureOut">
              <a:rPr lang="en-US" smtClean="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5E2554-FE61-4B7C-8F36-203132E0D50D}" type="slidenum">
              <a:rPr lang="en-US" smtClean="0"/>
              <a:t>‹#›</a:t>
            </a:fld>
            <a:endParaRPr lang="en-US" dirty="0"/>
          </a:p>
        </p:txBody>
      </p:sp>
      <p:grpSp>
        <p:nvGrpSpPr>
          <p:cNvPr id="7" name="Group 6"/>
          <p:cNvGrpSpPr/>
          <p:nvPr userDrawn="1"/>
        </p:nvGrpSpPr>
        <p:grpSpPr>
          <a:xfrm>
            <a:off x="0" y="0"/>
            <a:ext cx="21945600" cy="2819400"/>
            <a:chOff x="0" y="0"/>
            <a:chExt cx="21945600" cy="2819400"/>
          </a:xfrm>
        </p:grpSpPr>
        <p:sp>
          <p:nvSpPr>
            <p:cNvPr id="8" name="Rectangle 7"/>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9" name="Rectangle 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330" y="533610"/>
            <a:ext cx="2777270" cy="2007749"/>
          </a:xfrm>
          <a:prstGeom prst="rect">
            <a:avLst/>
          </a:prstGeom>
        </p:spPr>
      </p:pic>
      <p:sp>
        <p:nvSpPr>
          <p:cNvPr id="11" name="TextBox 10"/>
          <p:cNvSpPr txBox="1"/>
          <p:nvPr userDrawn="1"/>
        </p:nvSpPr>
        <p:spPr>
          <a:xfrm>
            <a:off x="4267200" y="965537"/>
            <a:ext cx="14935200" cy="1015663"/>
          </a:xfrm>
          <a:prstGeom prst="rect">
            <a:avLst/>
          </a:prstGeom>
          <a:noFill/>
        </p:spPr>
        <p:txBody>
          <a:bodyPr wrap="square" rtlCol="0">
            <a:spAutoFit/>
          </a:bodyPr>
          <a:lstStyle/>
          <a:p>
            <a:r>
              <a:rPr lang="en-US" sz="6000" b="0" dirty="0">
                <a:solidFill>
                  <a:schemeClr val="bg1"/>
                </a:solidFill>
                <a:effectLst>
                  <a:outerShdw blurRad="38100" dist="38100" dir="2700000" algn="tl">
                    <a:srgbClr val="000000">
                      <a:alpha val="43137"/>
                    </a:srgbClr>
                  </a:outerShdw>
                </a:effectLst>
                <a:latin typeface="Trajan Pro" pitchFamily="18" charset="0"/>
              </a:rPr>
              <a:t>Naval</a:t>
            </a:r>
            <a:r>
              <a:rPr lang="en-US" sz="6000" b="0" baseline="0" dirty="0">
                <a:solidFill>
                  <a:schemeClr val="bg1"/>
                </a:solidFill>
                <a:effectLst>
                  <a:outerShdw blurRad="38100" dist="38100" dir="2700000" algn="tl">
                    <a:srgbClr val="000000">
                      <a:alpha val="43137"/>
                    </a:srgbClr>
                  </a:outerShdw>
                </a:effectLst>
                <a:latin typeface="Trajan Pro" pitchFamily="18" charset="0"/>
              </a:rPr>
              <a:t> </a:t>
            </a:r>
            <a:r>
              <a:rPr lang="en-US" sz="6000" b="0" dirty="0">
                <a:solidFill>
                  <a:schemeClr val="bg1"/>
                </a:solidFill>
                <a:effectLst>
                  <a:outerShdw blurRad="38100" dist="38100" dir="2700000" algn="tl">
                    <a:srgbClr val="000000">
                      <a:alpha val="43137"/>
                    </a:srgbClr>
                  </a:outerShdw>
                </a:effectLst>
                <a:latin typeface="Trajan Pro" pitchFamily="18" charset="0"/>
              </a:rPr>
              <a:t>Postgraduate</a:t>
            </a:r>
            <a:r>
              <a:rPr lang="en-US" sz="6000" b="0" baseline="0" dirty="0">
                <a:solidFill>
                  <a:schemeClr val="bg1"/>
                </a:solidFill>
                <a:effectLst>
                  <a:outerShdw blurRad="38100" dist="38100" dir="2700000" algn="tl">
                    <a:srgbClr val="000000">
                      <a:alpha val="43137"/>
                    </a:srgbClr>
                  </a:outerShdw>
                </a:effectLst>
                <a:latin typeface="Trajan Pro" pitchFamily="18" charset="0"/>
              </a:rPr>
              <a:t> </a:t>
            </a:r>
            <a:r>
              <a:rPr lang="en-US" sz="6000" b="0" dirty="0">
                <a:solidFill>
                  <a:schemeClr val="bg1"/>
                </a:solidFill>
                <a:effectLst>
                  <a:outerShdw blurRad="38100" dist="38100" dir="2700000" algn="tl">
                    <a:srgbClr val="000000">
                      <a:alpha val="43137"/>
                    </a:srgbClr>
                  </a:outerShdw>
                </a:effectLst>
                <a:latin typeface="Trajan Pro" pitchFamily="18" charset="0"/>
              </a:rPr>
              <a:t>School</a:t>
            </a:r>
          </a:p>
        </p:txBody>
      </p:sp>
    </p:spTree>
    <p:custDataLst>
      <p:tags r:id="rId1"/>
    </p:custDataLst>
    <p:extLst>
      <p:ext uri="{BB962C8B-B14F-4D97-AF65-F5344CB8AC3E}">
        <p14:creationId xmlns:p14="http://schemas.microsoft.com/office/powerpoint/2010/main" val="267616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1 - image footer">
    <p:spTree>
      <p:nvGrpSpPr>
        <p:cNvPr id="1" name=""/>
        <p:cNvGrpSpPr/>
        <p:nvPr/>
      </p:nvGrpSpPr>
      <p:grpSpPr>
        <a:xfrm>
          <a:off x="0" y="0"/>
          <a:ext cx="0" cy="0"/>
          <a:chOff x="0" y="0"/>
          <a:chExt cx="0" cy="0"/>
        </a:xfrm>
      </p:grpSpPr>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12" name="Picture Placeholder 2"/>
          <p:cNvSpPr>
            <a:spLocks noGrp="1"/>
          </p:cNvSpPr>
          <p:nvPr>
            <p:ph type="pic" idx="16" hasCustomPrompt="1"/>
          </p:nvPr>
        </p:nvSpPr>
        <p:spPr>
          <a:xfrm>
            <a:off x="914399" y="24612600"/>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Picture</a:t>
            </a:r>
          </a:p>
        </p:txBody>
      </p:sp>
      <p:sp>
        <p:nvSpPr>
          <p:cNvPr id="18" name="Picture Placeholder 2"/>
          <p:cNvSpPr>
            <a:spLocks noGrp="1"/>
          </p:cNvSpPr>
          <p:nvPr>
            <p:ph type="pic" idx="17" hasCustomPrompt="1"/>
          </p:nvPr>
        </p:nvSpPr>
        <p:spPr>
          <a:xfrm>
            <a:off x="16459200"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19" name="Picture Placeholder 2"/>
          <p:cNvSpPr>
            <a:spLocks noGrp="1"/>
          </p:cNvSpPr>
          <p:nvPr>
            <p:ph type="pic" idx="18" hasCustomPrompt="1"/>
          </p:nvPr>
        </p:nvSpPr>
        <p:spPr>
          <a:xfrm>
            <a:off x="11251095" y="24612600"/>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20" name="Picture Placeholder 2"/>
          <p:cNvSpPr>
            <a:spLocks noGrp="1"/>
          </p:cNvSpPr>
          <p:nvPr>
            <p:ph type="pic" idx="19" hasCustomPrompt="1"/>
          </p:nvPr>
        </p:nvSpPr>
        <p:spPr>
          <a:xfrm>
            <a:off x="6082747" y="24612600"/>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dirty="0"/>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06042"/>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06042"/>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06042"/>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06042"/>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dirty="0"/>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pic>
        <p:nvPicPr>
          <p:cNvPr id="51" name="Picture 5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0175200"/>
            <a:ext cx="21945600" cy="2743200"/>
          </a:xfrm>
          <a:prstGeom prst="rect">
            <a:avLst/>
          </a:prstGeom>
        </p:spPr>
      </p:pic>
      <p:sp>
        <p:nvSpPr>
          <p:cNvPr id="53" name="Content Placeholder 2"/>
          <p:cNvSpPr>
            <a:spLocks noGrp="1"/>
          </p:cNvSpPr>
          <p:nvPr>
            <p:ph sz="half" idx="32" hasCustomPrompt="1"/>
          </p:nvPr>
        </p:nvSpPr>
        <p:spPr>
          <a:xfrm>
            <a:off x="10972800" y="13487400"/>
            <a:ext cx="102870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8029"/>
            <a:ext cx="9314089" cy="1037771"/>
          </a:xfrm>
        </p:spPr>
        <p:txBody>
          <a:bodyPr>
            <a:noAutofit/>
          </a:bodyPr>
          <a:lstStyle>
            <a:lvl1pPr marL="0" indent="0" algn="l">
              <a:spcBef>
                <a:spcPts val="800"/>
              </a:spcBef>
              <a:buNone/>
              <a:defRPr sz="4800" b="0" baseline="0">
                <a:solidFill>
                  <a:schemeClr val="bg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Here + Rank</a:t>
            </a:r>
          </a:p>
        </p:txBody>
      </p:sp>
      <p:pic>
        <p:nvPicPr>
          <p:cNvPr id="34" name="Picture 33" descr="Logo&#10;&#10;Description automatically generated">
            <a:extLst>
              <a:ext uri="{FF2B5EF4-FFF2-40B4-BE49-F238E27FC236}">
                <a16:creationId xmlns:a16="http://schemas.microsoft.com/office/drawing/2014/main" id="{3F8307FF-1DAB-4C32-B103-C3AB89835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08307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1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12" name="Picture Placeholder 2"/>
          <p:cNvSpPr>
            <a:spLocks noGrp="1"/>
          </p:cNvSpPr>
          <p:nvPr>
            <p:ph type="pic" idx="16" hasCustomPrompt="1"/>
          </p:nvPr>
        </p:nvSpPr>
        <p:spPr>
          <a:xfrm>
            <a:off x="914399" y="24619557"/>
            <a:ext cx="4572000" cy="3200401"/>
          </a:xfrm>
          <a:ln>
            <a:solidFill>
              <a:schemeClr val="bg2"/>
            </a:solid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Picture</a:t>
            </a:r>
          </a:p>
        </p:txBody>
      </p:sp>
      <p:sp>
        <p:nvSpPr>
          <p:cNvPr id="18" name="Picture Placeholder 2"/>
          <p:cNvSpPr>
            <a:spLocks noGrp="1"/>
          </p:cNvSpPr>
          <p:nvPr>
            <p:ph type="pic" idx="17" hasCustomPrompt="1"/>
          </p:nvPr>
        </p:nvSpPr>
        <p:spPr>
          <a:xfrm>
            <a:off x="16459200"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19" name="Picture Placeholder 2"/>
          <p:cNvSpPr>
            <a:spLocks noGrp="1"/>
          </p:cNvSpPr>
          <p:nvPr>
            <p:ph type="pic" idx="18" hasCustomPrompt="1"/>
          </p:nvPr>
        </p:nvSpPr>
        <p:spPr>
          <a:xfrm>
            <a:off x="11251095" y="24619557"/>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20" name="Picture Placeholder 2"/>
          <p:cNvSpPr>
            <a:spLocks noGrp="1"/>
          </p:cNvSpPr>
          <p:nvPr>
            <p:ph type="pic" idx="19" hasCustomPrompt="1"/>
          </p:nvPr>
        </p:nvSpPr>
        <p:spPr>
          <a:xfrm>
            <a:off x="6082747" y="24619557"/>
            <a:ext cx="4572000" cy="3200401"/>
          </a:xfrm>
          <a:ln>
            <a:solidFill>
              <a:schemeClr val="bg2"/>
            </a:solidFill>
          </a:ln>
        </p:spPr>
        <p:txBody>
          <a:bodyPr vert="horz" lIns="313493" tIns="156747" rIns="313493" bIns="156747" rtlCol="0">
            <a:noAutofit/>
          </a:bodyPr>
          <a:lstStyle>
            <a:lvl1pPr marL="0" indent="0" algn="ctr">
              <a:buNone/>
              <a:defRPr lang="en-US" sz="5400">
                <a:solidFill>
                  <a:schemeClr val="tx1">
                    <a:lumMod val="50000"/>
                    <a:lumOff val="50000"/>
                  </a:schemeClr>
                </a:solidFill>
              </a:defRPr>
            </a:lvl1pPr>
          </a:lstStyle>
          <a:p>
            <a:pPr marL="0" lvl="0" indent="0" algn="ctr"/>
            <a:r>
              <a:rPr lang="en-US" dirty="0"/>
              <a:t>Insert Picture</a:t>
            </a:r>
          </a:p>
        </p:txBody>
      </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24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70034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10910434"/>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6" name="Text Placeholder 32"/>
          <p:cNvSpPr>
            <a:spLocks noGrp="1"/>
          </p:cNvSpPr>
          <p:nvPr>
            <p:ph type="body" sz="quarter" idx="22" hasCustomPrompt="1"/>
          </p:nvPr>
        </p:nvSpPr>
        <p:spPr>
          <a:xfrm>
            <a:off x="11253788" y="27812999"/>
            <a:ext cx="4612847"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7" name="Text Placeholder 32"/>
          <p:cNvSpPr>
            <a:spLocks noGrp="1"/>
          </p:cNvSpPr>
          <p:nvPr>
            <p:ph type="body" sz="quarter" idx="23" hasCustomPrompt="1"/>
          </p:nvPr>
        </p:nvSpPr>
        <p:spPr>
          <a:xfrm>
            <a:off x="16459201" y="27812999"/>
            <a:ext cx="457200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8" name="Text Placeholder 32"/>
          <p:cNvSpPr>
            <a:spLocks noGrp="1"/>
          </p:cNvSpPr>
          <p:nvPr>
            <p:ph type="body" sz="quarter" idx="24" hasCustomPrompt="1"/>
          </p:nvPr>
        </p:nvSpPr>
        <p:spPr>
          <a:xfrm>
            <a:off x="914400" y="27812999"/>
            <a:ext cx="4552950"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   </a:t>
            </a:r>
          </a:p>
        </p:txBody>
      </p:sp>
      <p:sp>
        <p:nvSpPr>
          <p:cNvPr id="39" name="Text Placeholder 32"/>
          <p:cNvSpPr>
            <a:spLocks noGrp="1"/>
          </p:cNvSpPr>
          <p:nvPr>
            <p:ph type="body" sz="quarter" idx="25" hasCustomPrompt="1"/>
          </p:nvPr>
        </p:nvSpPr>
        <p:spPr>
          <a:xfrm>
            <a:off x="6081487" y="27812999"/>
            <a:ext cx="4581752" cy="685801"/>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55448"/>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2463272"/>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3487400"/>
            <a:ext cx="10042208"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48" name="Text Placeholder 2"/>
          <p:cNvSpPr>
            <a:spLocks noGrp="1"/>
          </p:cNvSpPr>
          <p:nvPr>
            <p:ph type="body" idx="29" hasCustomPrompt="1"/>
          </p:nvPr>
        </p:nvSpPr>
        <p:spPr>
          <a:xfrm>
            <a:off x="621030" y="20574000"/>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1579840"/>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3" name="Content Placeholder 2"/>
          <p:cNvSpPr>
            <a:spLocks noGrp="1"/>
          </p:cNvSpPr>
          <p:nvPr>
            <p:ph sz="half" idx="32" hasCustomPrompt="1"/>
          </p:nvPr>
        </p:nvSpPr>
        <p:spPr>
          <a:xfrm>
            <a:off x="10972800" y="13487400"/>
            <a:ext cx="1013460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6" name="Text Placeholder 54"/>
          <p:cNvSpPr>
            <a:spLocks noGrp="1"/>
          </p:cNvSpPr>
          <p:nvPr>
            <p:ph type="body" sz="quarter" idx="34" hasCustomPrompt="1"/>
          </p:nvPr>
        </p:nvSpPr>
        <p:spPr>
          <a:xfrm>
            <a:off x="12345760" y="30129480"/>
            <a:ext cx="9314089" cy="1037771"/>
          </a:xfrm>
        </p:spPr>
        <p:txBody>
          <a:bodyPr>
            <a:noAutofit/>
          </a:bodyPr>
          <a:lstStyle>
            <a:lvl1pPr marL="0" indent="0" algn="l">
              <a:spcBef>
                <a:spcPts val="0"/>
              </a:spcBef>
              <a:buNone/>
              <a:defRPr sz="40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Here + Rank</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Logo</a:t>
            </a:r>
          </a:p>
        </p:txBody>
      </p:sp>
      <p:pic>
        <p:nvPicPr>
          <p:cNvPr id="32" name="Picture 31" descr="Logo&#10;&#10;Description automatically generated">
            <a:extLst>
              <a:ext uri="{FF2B5EF4-FFF2-40B4-BE49-F238E27FC236}">
                <a16:creationId xmlns:a16="http://schemas.microsoft.com/office/drawing/2014/main" id="{105471EB-F7DB-4B6A-B557-4F0BFACAE97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290947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er 2 - light footer">
    <p:spTree>
      <p:nvGrpSpPr>
        <p:cNvPr id="1" name=""/>
        <p:cNvGrpSpPr/>
        <p:nvPr/>
      </p:nvGrpSpPr>
      <p:grpSpPr>
        <a:xfrm>
          <a:off x="0" y="0"/>
          <a:ext cx="0" cy="0"/>
          <a:chOff x="0" y="0"/>
          <a:chExt cx="0" cy="0"/>
        </a:xfrm>
      </p:grpSpPr>
      <p:sp>
        <p:nvSpPr>
          <p:cNvPr id="2" name="Rectangle 1"/>
          <p:cNvSpPr/>
          <p:nvPr userDrawn="1"/>
        </p:nvSpPr>
        <p:spPr>
          <a:xfrm>
            <a:off x="0" y="30175200"/>
            <a:ext cx="21945600" cy="2743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0" y="0"/>
            <a:ext cx="21945600" cy="2819400"/>
            <a:chOff x="0" y="0"/>
            <a:chExt cx="21945600" cy="2819400"/>
          </a:xfrm>
        </p:grpSpPr>
        <p:sp>
          <p:nvSpPr>
            <p:cNvPr id="25" name="Rectangle 24"/>
            <p:cNvSpPr/>
            <p:nvPr userDrawn="1"/>
          </p:nvSpPr>
          <p:spPr>
            <a:xfrm>
              <a:off x="0" y="0"/>
              <a:ext cx="21945600" cy="274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9" name="Rectangle 28"/>
            <p:cNvSpPr/>
            <p:nvPr userDrawn="1"/>
          </p:nvSpPr>
          <p:spPr>
            <a:xfrm>
              <a:off x="0" y="2743200"/>
              <a:ext cx="21945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23" name="Text Placeholder 2"/>
          <p:cNvSpPr>
            <a:spLocks noGrp="1"/>
          </p:cNvSpPr>
          <p:nvPr>
            <p:ph type="body" idx="1" hasCustomPrompt="1"/>
          </p:nvPr>
        </p:nvSpPr>
        <p:spPr>
          <a:xfrm>
            <a:off x="621030" y="3581401"/>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24" name="Content Placeholder 2"/>
          <p:cNvSpPr>
            <a:spLocks noGrp="1"/>
          </p:cNvSpPr>
          <p:nvPr>
            <p:ph sz="half" idx="14" hasCustomPrompt="1"/>
          </p:nvPr>
        </p:nvSpPr>
        <p:spPr>
          <a:xfrm>
            <a:off x="621030" y="4572000"/>
            <a:ext cx="10042208"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8000" y="533610"/>
            <a:ext cx="2777270" cy="2007749"/>
          </a:xfrm>
          <a:prstGeom prst="rect">
            <a:avLst/>
          </a:prstGeom>
        </p:spPr>
      </p:pic>
      <p:sp>
        <p:nvSpPr>
          <p:cNvPr id="28" name="TextBox 27"/>
          <p:cNvSpPr txBox="1"/>
          <p:nvPr userDrawn="1"/>
        </p:nvSpPr>
        <p:spPr>
          <a:xfrm>
            <a:off x="17316449" y="701308"/>
            <a:ext cx="4076700" cy="1754326"/>
          </a:xfrm>
          <a:prstGeom prst="rect">
            <a:avLst/>
          </a:prstGeom>
          <a:noFill/>
        </p:spPr>
        <p:txBody>
          <a:bodyPr wrap="square" rtlCol="0">
            <a:spAutoFit/>
          </a:bodyPr>
          <a:lstStyle/>
          <a:p>
            <a:r>
              <a:rPr lang="en-US" sz="3600" b="0" dirty="0">
                <a:solidFill>
                  <a:schemeClr val="bg1"/>
                </a:solidFill>
                <a:effectLst>
                  <a:outerShdw blurRad="38100" dist="38100" dir="2700000" algn="tl">
                    <a:srgbClr val="000000">
                      <a:alpha val="43137"/>
                    </a:srgbClr>
                  </a:outerShdw>
                </a:effectLst>
                <a:latin typeface="Trajan Pro" pitchFamily="18" charset="0"/>
              </a:rPr>
              <a:t>Naval </a:t>
            </a:r>
          </a:p>
          <a:p>
            <a:r>
              <a:rPr lang="en-US" sz="3600" b="0" dirty="0">
                <a:solidFill>
                  <a:schemeClr val="bg1"/>
                </a:solidFill>
                <a:effectLst>
                  <a:outerShdw blurRad="38100" dist="38100" dir="2700000" algn="tl">
                    <a:srgbClr val="000000">
                      <a:alpha val="43137"/>
                    </a:srgbClr>
                  </a:outerShdw>
                </a:effectLst>
                <a:latin typeface="Trajan Pro" pitchFamily="18" charset="0"/>
              </a:rPr>
              <a:t>Postgraduate</a:t>
            </a:r>
          </a:p>
          <a:p>
            <a:r>
              <a:rPr lang="en-US" sz="3600" b="0" dirty="0">
                <a:solidFill>
                  <a:schemeClr val="bg1"/>
                </a:solidFill>
                <a:effectLst>
                  <a:outerShdw blurRad="38100" dist="38100" dir="2700000" algn="tl">
                    <a:srgbClr val="000000">
                      <a:alpha val="43137"/>
                    </a:srgbClr>
                  </a:outerShdw>
                </a:effectLst>
                <a:latin typeface="Trajan Pro" pitchFamily="18" charset="0"/>
              </a:rPr>
              <a:t>School</a:t>
            </a:r>
          </a:p>
        </p:txBody>
      </p:sp>
      <p:sp>
        <p:nvSpPr>
          <p:cNvPr id="31" name="Picture Placeholder 2"/>
          <p:cNvSpPr>
            <a:spLocks noGrp="1"/>
          </p:cNvSpPr>
          <p:nvPr>
            <p:ph type="pic" idx="20" hasCustomPrompt="1"/>
          </p:nvPr>
        </p:nvSpPr>
        <p:spPr>
          <a:xfrm>
            <a:off x="11247120" y="38931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33" name="Text Placeholder 32"/>
          <p:cNvSpPr>
            <a:spLocks noGrp="1"/>
          </p:cNvSpPr>
          <p:nvPr>
            <p:ph type="body" sz="quarter" idx="21" hasCustomPrompt="1"/>
          </p:nvPr>
        </p:nvSpPr>
        <p:spPr>
          <a:xfrm>
            <a:off x="11253788" y="96012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43" name="Text Placeholder 42"/>
          <p:cNvSpPr>
            <a:spLocks noGrp="1"/>
          </p:cNvSpPr>
          <p:nvPr>
            <p:ph type="body" sz="quarter" idx="26" hasCustomPrompt="1"/>
          </p:nvPr>
        </p:nvSpPr>
        <p:spPr>
          <a:xfrm>
            <a:off x="585107" y="174173"/>
            <a:ext cx="14437179" cy="2819400"/>
          </a:xfrm>
        </p:spPr>
        <p:txBody>
          <a:bodyPr>
            <a:normAutofit/>
          </a:bodyPr>
          <a:lstStyle>
            <a:lvl1pPr marL="0" indent="0">
              <a:buNone/>
              <a:defRPr sz="7200" b="1" baseline="0">
                <a:solidFill>
                  <a:schemeClr val="bg1"/>
                </a:solidFill>
              </a:defRPr>
            </a:lvl1pPr>
            <a:lvl2pPr marL="1567466" indent="0">
              <a:buNone/>
              <a:defRPr/>
            </a:lvl2pPr>
            <a:lvl3pPr marL="3134930" indent="0">
              <a:buNone/>
              <a:defRPr/>
            </a:lvl3pPr>
            <a:lvl4pPr marL="4702394" indent="0">
              <a:buNone/>
              <a:defRPr/>
            </a:lvl4pPr>
            <a:lvl5pPr marL="6269858" indent="0">
              <a:buNone/>
              <a:defRPr/>
            </a:lvl5pPr>
          </a:lstStyle>
          <a:p>
            <a:pPr lvl="0"/>
            <a:r>
              <a:rPr lang="en-US"/>
              <a:t>Click to Add Poster/Project Title here (about 55 characters).</a:t>
            </a:r>
          </a:p>
        </p:txBody>
      </p:sp>
      <p:sp>
        <p:nvSpPr>
          <p:cNvPr id="46" name="Text Placeholder 2"/>
          <p:cNvSpPr>
            <a:spLocks noGrp="1"/>
          </p:cNvSpPr>
          <p:nvPr>
            <p:ph type="body" idx="27" hasCustomPrompt="1"/>
          </p:nvPr>
        </p:nvSpPr>
        <p:spPr>
          <a:xfrm>
            <a:off x="621030" y="18516600"/>
            <a:ext cx="188861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7" name="Content Placeholder 2"/>
          <p:cNvSpPr>
            <a:spLocks noGrp="1"/>
          </p:cNvSpPr>
          <p:nvPr>
            <p:ph sz="half" idx="28" hasCustomPrompt="1"/>
          </p:nvPr>
        </p:nvSpPr>
        <p:spPr>
          <a:xfrm>
            <a:off x="621030" y="19507199"/>
            <a:ext cx="15152370" cy="5676900"/>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48" name="Text Placeholder 2"/>
          <p:cNvSpPr>
            <a:spLocks noGrp="1"/>
          </p:cNvSpPr>
          <p:nvPr>
            <p:ph type="body" idx="29" hasCustomPrompt="1"/>
          </p:nvPr>
        </p:nvSpPr>
        <p:spPr>
          <a:xfrm>
            <a:off x="621030" y="26000528"/>
            <a:ext cx="18809970"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49" name="Content Placeholder 2"/>
          <p:cNvSpPr>
            <a:spLocks noGrp="1"/>
          </p:cNvSpPr>
          <p:nvPr>
            <p:ph sz="half" idx="30" hasCustomPrompt="1"/>
          </p:nvPr>
        </p:nvSpPr>
        <p:spPr>
          <a:xfrm>
            <a:off x="621030" y="26991127"/>
            <a:ext cx="10042208"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0" name="Content Placeholder 2"/>
          <p:cNvSpPr>
            <a:spLocks noGrp="1"/>
          </p:cNvSpPr>
          <p:nvPr>
            <p:ph sz="half" idx="31" hasCustomPrompt="1"/>
          </p:nvPr>
        </p:nvSpPr>
        <p:spPr>
          <a:xfrm>
            <a:off x="10972800" y="26991127"/>
            <a:ext cx="10363200" cy="2269673"/>
          </a:xfrm>
        </p:spPr>
        <p:txBody>
          <a:bodyPr>
            <a:noAutofit/>
          </a:bodyPr>
          <a:lstStyle>
            <a:lvl1pPr marL="457200" indent="-457200">
              <a:spcBef>
                <a:spcPts val="16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16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1600"/>
              </a:spcBef>
              <a:defRPr sz="3200">
                <a:solidFill>
                  <a:schemeClr val="tx1">
                    <a:lumMod val="85000"/>
                    <a:lumOff val="15000"/>
                  </a:schemeClr>
                </a:solidFill>
                <a:latin typeface="Minion Pro" pitchFamily="18" charset="0"/>
              </a:defRPr>
            </a:lvl3pPr>
            <a:lvl4pPr marL="2000250" indent="-457200">
              <a:spcBef>
                <a:spcPts val="16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p:txBody>
      </p:sp>
      <p:sp>
        <p:nvSpPr>
          <p:cNvPr id="56" name="Text Placeholder 54"/>
          <p:cNvSpPr>
            <a:spLocks noGrp="1"/>
          </p:cNvSpPr>
          <p:nvPr>
            <p:ph type="body" sz="quarter" idx="34" hasCustomPrompt="1"/>
          </p:nvPr>
        </p:nvSpPr>
        <p:spPr>
          <a:xfrm>
            <a:off x="12649200" y="30280429"/>
            <a:ext cx="9010650" cy="1037771"/>
          </a:xfrm>
        </p:spPr>
        <p:txBody>
          <a:bodyPr>
            <a:noAutofit/>
          </a:bodyPr>
          <a:lstStyle>
            <a:lvl1pPr marL="0" indent="0" algn="l">
              <a:spcBef>
                <a:spcPts val="0"/>
              </a:spcBef>
              <a:buNone/>
              <a:defRPr sz="3600" b="0" baseline="0">
                <a:solidFill>
                  <a:schemeClr val="tx1"/>
                </a:solidFill>
              </a:defRPr>
            </a:lvl1pPr>
            <a:lvl2pPr marL="1567466" indent="0">
              <a:buNone/>
              <a:defRPr sz="4400"/>
            </a:lvl2pPr>
            <a:lvl3pPr marL="3134930" indent="0">
              <a:buNone/>
              <a:defRPr sz="4000"/>
            </a:lvl3pPr>
            <a:lvl4pPr marL="4702394" indent="0">
              <a:buNone/>
              <a:defRPr sz="3200"/>
            </a:lvl4pPr>
            <a:lvl5pPr marL="6269858" indent="0">
              <a:buNone/>
              <a:defRPr sz="3200"/>
            </a:lvl5pPr>
          </a:lstStyle>
          <a:p>
            <a:pPr lvl="0"/>
            <a:r>
              <a:rPr lang="en-US" dirty="0"/>
              <a:t>Your Name, Rank, Branch, Advisor, &amp; URL</a:t>
            </a:r>
          </a:p>
        </p:txBody>
      </p:sp>
      <p:sp>
        <p:nvSpPr>
          <p:cNvPr id="34" name="Picture Placeholder 2"/>
          <p:cNvSpPr>
            <a:spLocks noGrp="1"/>
          </p:cNvSpPr>
          <p:nvPr>
            <p:ph type="pic" idx="35" hasCustomPrompt="1"/>
          </p:nvPr>
        </p:nvSpPr>
        <p:spPr>
          <a:xfrm>
            <a:off x="1066800" y="30403800"/>
            <a:ext cx="8229600" cy="2286000"/>
          </a:xfrm>
          <a:ln>
            <a:noFill/>
          </a:ln>
        </p:spPr>
        <p:txBody>
          <a:bodyPr vert="horz" lIns="313493" tIns="156747" rIns="313493" bIns="156747" rtlCol="0">
            <a:noAutofit/>
          </a:bodyPr>
          <a:lstStyle>
            <a:lvl1pPr marL="857250" indent="-857250" algn="l">
              <a:buFont typeface="Arial" panose="020B0604020202020204" pitchFamily="34" charset="0"/>
              <a:buNone/>
              <a:defRPr lang="en-US" sz="5400">
                <a:solidFill>
                  <a:schemeClr val="tx1">
                    <a:lumMod val="50000"/>
                    <a:lumOff val="50000"/>
                  </a:schemeClr>
                </a:solidFill>
                <a:latin typeface="Myriad Pro" pitchFamily="34" charset="0"/>
              </a:defRPr>
            </a:lvl1pPr>
          </a:lstStyle>
          <a:p>
            <a:pPr marL="0" lvl="0" indent="0" algn="ctr"/>
            <a:r>
              <a:rPr lang="en-US" dirty="0"/>
              <a:t>Insert Logo</a:t>
            </a:r>
          </a:p>
        </p:txBody>
      </p:sp>
      <p:sp>
        <p:nvSpPr>
          <p:cNvPr id="35" name="Text Placeholder 32"/>
          <p:cNvSpPr>
            <a:spLocks noGrp="1"/>
          </p:cNvSpPr>
          <p:nvPr>
            <p:ph type="body" sz="quarter" idx="23" hasCustomPrompt="1"/>
          </p:nvPr>
        </p:nvSpPr>
        <p:spPr>
          <a:xfrm>
            <a:off x="16459201" y="22876173"/>
            <a:ext cx="4572000" cy="685801"/>
          </a:xfrm>
          <a:solidFill>
            <a:schemeClr val="bg1"/>
          </a:solidFill>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32" name="Picture Placeholder 2"/>
          <p:cNvSpPr>
            <a:spLocks noGrp="1"/>
          </p:cNvSpPr>
          <p:nvPr>
            <p:ph type="pic" idx="17" hasCustomPrompt="1"/>
          </p:nvPr>
        </p:nvSpPr>
        <p:spPr>
          <a:xfrm>
            <a:off x="16459200" y="19682731"/>
            <a:ext cx="4572000" cy="3200401"/>
          </a:xfrm>
          <a:ln>
            <a:solidFill>
              <a:schemeClr val="bg2"/>
            </a:solidFill>
          </a:ln>
        </p:spPr>
        <p:txBody>
          <a:bodyPr vert="horz" lIns="313493" tIns="156747" rIns="313493" bIns="156747" rtlCol="0">
            <a:noAutofit/>
          </a:bodyPr>
          <a:lstStyle>
            <a:lvl1pPr>
              <a:buNone/>
              <a:defRPr lang="en-US" sz="5400" baseline="0">
                <a:solidFill>
                  <a:schemeClr val="tx1">
                    <a:lumMod val="50000"/>
                    <a:lumOff val="50000"/>
                  </a:schemeClr>
                </a:solidFill>
              </a:defRPr>
            </a:lvl1pPr>
          </a:lstStyle>
          <a:p>
            <a:pPr marL="0" lvl="0" indent="0" algn="ctr"/>
            <a:r>
              <a:rPr lang="en-US" dirty="0"/>
              <a:t>Insert Picture</a:t>
            </a:r>
          </a:p>
        </p:txBody>
      </p:sp>
      <p:sp>
        <p:nvSpPr>
          <p:cNvPr id="45" name="Text Placeholder 2"/>
          <p:cNvSpPr>
            <a:spLocks noGrp="1"/>
          </p:cNvSpPr>
          <p:nvPr>
            <p:ph type="body" idx="36" hasCustomPrompt="1"/>
          </p:nvPr>
        </p:nvSpPr>
        <p:spPr>
          <a:xfrm>
            <a:off x="10972800" y="11164824"/>
            <a:ext cx="10044113" cy="1219199"/>
          </a:xfrm>
        </p:spPr>
        <p:txBody>
          <a:bodyPr anchor="t">
            <a:normAutofit/>
          </a:bodyPr>
          <a:lstStyle>
            <a:lvl1pPr marL="0" indent="0">
              <a:buNone/>
              <a:defRPr sz="5400" b="1" baseline="0">
                <a:latin typeface="Myriad Pro" pitchFamily="34" charset="0"/>
              </a:defRPr>
            </a:lvl1pPr>
            <a:lvl2pPr marL="1567464" indent="0">
              <a:buNone/>
              <a:defRPr sz="6900" b="1"/>
            </a:lvl2pPr>
            <a:lvl3pPr marL="3134930" indent="0">
              <a:buNone/>
              <a:defRPr sz="6200" b="1"/>
            </a:lvl3pPr>
            <a:lvl4pPr marL="4702394" indent="0">
              <a:buNone/>
              <a:defRPr sz="5600" b="1"/>
            </a:lvl4pPr>
            <a:lvl5pPr marL="6269858" indent="0">
              <a:buNone/>
              <a:defRPr sz="5600" b="1"/>
            </a:lvl5pPr>
            <a:lvl6pPr marL="7837323" indent="0">
              <a:buNone/>
              <a:defRPr sz="5600" b="1"/>
            </a:lvl6pPr>
            <a:lvl7pPr marL="9404787" indent="0">
              <a:buNone/>
              <a:defRPr sz="5600" b="1"/>
            </a:lvl7pPr>
            <a:lvl8pPr marL="10972251" indent="0">
              <a:buNone/>
              <a:defRPr sz="5600" b="1"/>
            </a:lvl8pPr>
            <a:lvl9pPr marL="12539717" indent="0">
              <a:buNone/>
              <a:defRPr sz="5600" b="1"/>
            </a:lvl9pPr>
          </a:lstStyle>
          <a:p>
            <a:pPr lvl="0"/>
            <a:r>
              <a:rPr lang="en-US"/>
              <a:t>Click to Add a Section Header</a:t>
            </a:r>
          </a:p>
        </p:txBody>
      </p:sp>
      <p:sp>
        <p:nvSpPr>
          <p:cNvPr id="51" name="Content Placeholder 2"/>
          <p:cNvSpPr>
            <a:spLocks noGrp="1"/>
          </p:cNvSpPr>
          <p:nvPr>
            <p:ph sz="half" idx="37" hasCustomPrompt="1"/>
          </p:nvPr>
        </p:nvSpPr>
        <p:spPr>
          <a:xfrm>
            <a:off x="10972800" y="12152376"/>
            <a:ext cx="10363200" cy="5676900"/>
          </a:xfrm>
        </p:spPr>
        <p:txBody>
          <a:bodyPr>
            <a:noAutofit/>
          </a:bodyPr>
          <a:lstStyle>
            <a:lvl1pPr marL="457200" indent="-457200">
              <a:spcBef>
                <a:spcPts val="2400"/>
              </a:spcBef>
              <a:buFont typeface="Arial" panose="020B0604020202020204" pitchFamily="34" charset="0"/>
              <a:buChar char="•"/>
              <a:defRPr sz="3600" baseline="0">
                <a:solidFill>
                  <a:schemeClr val="tx1">
                    <a:lumMod val="85000"/>
                    <a:lumOff val="15000"/>
                  </a:schemeClr>
                </a:solidFill>
                <a:latin typeface="Minion Pro" pitchFamily="18" charset="0"/>
              </a:defRPr>
            </a:lvl1pPr>
            <a:lvl2pPr marL="1028700" indent="-514350">
              <a:spcBef>
                <a:spcPts val="2400"/>
              </a:spcBef>
              <a:buSzPct val="80000"/>
              <a:buFont typeface="Arial" panose="020B0604020202020204" pitchFamily="34" charset="0"/>
              <a:buChar char="‒"/>
              <a:defRPr sz="3600" i="0">
                <a:solidFill>
                  <a:schemeClr val="tx1">
                    <a:lumMod val="85000"/>
                    <a:lumOff val="15000"/>
                  </a:schemeClr>
                </a:solidFill>
                <a:latin typeface="Minion Pro" pitchFamily="18" charset="0"/>
              </a:defRPr>
            </a:lvl2pPr>
            <a:lvl3pPr marL="1485900" indent="-457200">
              <a:spcBef>
                <a:spcPts val="2400"/>
              </a:spcBef>
              <a:defRPr sz="3200">
                <a:solidFill>
                  <a:schemeClr val="tx1">
                    <a:lumMod val="85000"/>
                    <a:lumOff val="15000"/>
                  </a:schemeClr>
                </a:solidFill>
                <a:latin typeface="Minion Pro" pitchFamily="18" charset="0"/>
              </a:defRPr>
            </a:lvl3pPr>
            <a:lvl4pPr marL="2000250" indent="-457200">
              <a:spcBef>
                <a:spcPts val="2400"/>
              </a:spcBef>
              <a:defRPr sz="2800" i="1">
                <a:solidFill>
                  <a:schemeClr val="tx1">
                    <a:lumMod val="85000"/>
                    <a:lumOff val="15000"/>
                  </a:schemeClr>
                </a:solidFill>
                <a:latin typeface="Minion Pro" pitchFamily="18" charset="0"/>
              </a:defRPr>
            </a:lvl4pPr>
            <a:lvl5pPr marL="2457450" indent="-400050">
              <a:spcBef>
                <a:spcPts val="1600"/>
              </a:spcBef>
              <a:defRPr sz="2800">
                <a:solidFill>
                  <a:schemeClr val="tx1">
                    <a:lumMod val="85000"/>
                    <a:lumOff val="15000"/>
                  </a:schemeClr>
                </a:solidFill>
                <a:latin typeface="Minion Pro" pitchFamily="18" charset="0"/>
              </a:defRPr>
            </a:lvl5pPr>
            <a:lvl6pPr>
              <a:defRPr sz="6200"/>
            </a:lvl6pPr>
            <a:lvl7pPr>
              <a:defRPr sz="6200"/>
            </a:lvl7pPr>
            <a:lvl8pPr>
              <a:defRPr sz="6200"/>
            </a:lvl8pPr>
            <a:lvl9pPr>
              <a:defRPr sz="6200"/>
            </a:lvl9pPr>
          </a:lstStyle>
          <a:p>
            <a:pPr lvl="0"/>
            <a:r>
              <a:rPr lang="en-US"/>
              <a:t>Click to add a paragraph or bullets. To make this a paragraph, de-select “bullets” in the font styling tool bar (or “Ribbon”) above.</a:t>
            </a:r>
          </a:p>
          <a:p>
            <a:pPr lvl="0"/>
            <a:r>
              <a:rPr lang="en-US"/>
              <a:t>Click here to …</a:t>
            </a:r>
          </a:p>
          <a:p>
            <a:pPr lvl="1"/>
            <a:r>
              <a:rPr lang="en-US"/>
              <a:t>Second level</a:t>
            </a:r>
          </a:p>
          <a:p>
            <a:pPr lvl="2"/>
            <a:r>
              <a:rPr lang="en-US"/>
              <a:t>Third level</a:t>
            </a:r>
          </a:p>
          <a:p>
            <a:pPr lvl="3"/>
            <a:r>
              <a:rPr lang="en-US"/>
              <a:t>Fourth level</a:t>
            </a:r>
          </a:p>
          <a:p>
            <a:pPr lvl="4"/>
            <a:r>
              <a:rPr lang="en-US"/>
              <a:t>Fifth level</a:t>
            </a:r>
          </a:p>
        </p:txBody>
      </p:sp>
      <p:sp>
        <p:nvSpPr>
          <p:cNvPr id="52" name="Picture Placeholder 2"/>
          <p:cNvSpPr>
            <a:spLocks noGrp="1"/>
          </p:cNvSpPr>
          <p:nvPr>
            <p:ph type="pic" idx="38" hasCustomPrompt="1"/>
          </p:nvPr>
        </p:nvSpPr>
        <p:spPr>
          <a:xfrm>
            <a:off x="914400" y="11475058"/>
            <a:ext cx="9784080" cy="5708042"/>
          </a:xfrm>
          <a:ln>
            <a:solidFill>
              <a:schemeClr val="bg2"/>
            </a:solidFill>
          </a:ln>
        </p:spPr>
        <p:txBody>
          <a:bodyPr>
            <a:noAutofit/>
          </a:bodyPr>
          <a:lstStyle>
            <a:lvl1pPr marL="0" indent="0" algn="ctr">
              <a:buNone/>
              <a:defRPr sz="8000">
                <a:solidFill>
                  <a:schemeClr val="tx1">
                    <a:lumMod val="50000"/>
                    <a:lumOff val="50000"/>
                  </a:schemeClr>
                </a:solidFill>
              </a:defRPr>
            </a:lvl1pPr>
            <a:lvl2pPr marL="1567464" indent="0">
              <a:buNone/>
              <a:defRPr sz="9600"/>
            </a:lvl2pPr>
            <a:lvl3pPr marL="3134930" indent="0">
              <a:buNone/>
              <a:defRPr sz="8100"/>
            </a:lvl3pPr>
            <a:lvl4pPr marL="4702394" indent="0">
              <a:buNone/>
              <a:defRPr sz="6900"/>
            </a:lvl4pPr>
            <a:lvl5pPr marL="6269858" indent="0">
              <a:buNone/>
              <a:defRPr sz="6900"/>
            </a:lvl5pPr>
            <a:lvl6pPr marL="7837323" indent="0">
              <a:buNone/>
              <a:defRPr sz="6900"/>
            </a:lvl6pPr>
            <a:lvl7pPr marL="9404787" indent="0">
              <a:buNone/>
              <a:defRPr sz="6900"/>
            </a:lvl7pPr>
            <a:lvl8pPr marL="10972251" indent="0">
              <a:buNone/>
              <a:defRPr sz="6900"/>
            </a:lvl8pPr>
            <a:lvl9pPr marL="12539717" indent="0">
              <a:buNone/>
              <a:defRPr sz="6900"/>
            </a:lvl9pPr>
          </a:lstStyle>
          <a:p>
            <a:r>
              <a:rPr lang="en-US" dirty="0"/>
              <a:t>Insert Picture</a:t>
            </a:r>
          </a:p>
        </p:txBody>
      </p:sp>
      <p:sp>
        <p:nvSpPr>
          <p:cNvPr id="54" name="Text Placeholder 32"/>
          <p:cNvSpPr>
            <a:spLocks noGrp="1"/>
          </p:cNvSpPr>
          <p:nvPr>
            <p:ph type="body" sz="quarter" idx="39" hasCustomPrompt="1"/>
          </p:nvPr>
        </p:nvSpPr>
        <p:spPr>
          <a:xfrm>
            <a:off x="921068" y="17183100"/>
            <a:ext cx="9777412" cy="668337"/>
          </a:xfrm>
        </p:spPr>
        <p:txBody>
          <a:bodyPr>
            <a:noAutofit/>
          </a:bodyPr>
          <a:lstStyle>
            <a:lvl1pPr marL="0" indent="0" algn="ctr">
              <a:buNone/>
              <a:defRPr sz="2800" i="1">
                <a:solidFill>
                  <a:schemeClr val="accent4"/>
                </a:solidFill>
              </a:defRPr>
            </a:lvl1pPr>
            <a:lvl3pPr marL="3134930" indent="0" algn="ctr">
              <a:buNone/>
              <a:defRPr sz="6000"/>
            </a:lvl3pPr>
            <a:lvl4pPr marL="4702394" indent="0" algn="ctr">
              <a:buNone/>
              <a:defRPr sz="4800"/>
            </a:lvl4pPr>
            <a:lvl5pPr marL="6269858" indent="0" algn="ctr">
              <a:buNone/>
              <a:defRPr sz="4800"/>
            </a:lvl5pPr>
          </a:lstStyle>
          <a:p>
            <a:pPr lvl="0"/>
            <a:r>
              <a:rPr lang="en-US"/>
              <a:t>Click to Add Caption</a:t>
            </a:r>
          </a:p>
        </p:txBody>
      </p:sp>
      <p:sp>
        <p:nvSpPr>
          <p:cNvPr id="55" name="Rectangle 54"/>
          <p:cNvSpPr/>
          <p:nvPr userDrawn="1"/>
        </p:nvSpPr>
        <p:spPr>
          <a:xfrm>
            <a:off x="0" y="30099000"/>
            <a:ext cx="219456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Logo&#10;&#10;Description automatically generated">
            <a:extLst>
              <a:ext uri="{FF2B5EF4-FFF2-40B4-BE49-F238E27FC236}">
                <a16:creationId xmlns:a16="http://schemas.microsoft.com/office/drawing/2014/main" id="{F093A72B-40F9-4DD2-9889-2597383906C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4819" y="29942678"/>
            <a:ext cx="2515961" cy="2735862"/>
          </a:xfrm>
          <a:prstGeom prst="rect">
            <a:avLst/>
          </a:prstGeom>
        </p:spPr>
      </p:pic>
    </p:spTree>
    <p:custDataLst>
      <p:tags r:id="rId1"/>
    </p:custDataLst>
    <p:extLst>
      <p:ext uri="{BB962C8B-B14F-4D97-AF65-F5344CB8AC3E}">
        <p14:creationId xmlns:p14="http://schemas.microsoft.com/office/powerpoint/2010/main" val="68486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3"/>
            <a:ext cx="19751040" cy="5486400"/>
          </a:xfrm>
          <a:prstGeom prst="rect">
            <a:avLst/>
          </a:prstGeom>
        </p:spPr>
        <p:txBody>
          <a:bodyPr vert="horz" lIns="313493" tIns="156747" rIns="313493" bIns="156747" rtlCol="0" anchor="ctr">
            <a:normAutofit/>
          </a:bodyPr>
          <a:lstStyle/>
          <a:p>
            <a:r>
              <a:rPr lang="en-US"/>
              <a:t>Click to edit Master title style</a:t>
            </a:r>
          </a:p>
        </p:txBody>
      </p:sp>
      <p:sp>
        <p:nvSpPr>
          <p:cNvPr id="3" name="Text Placeholder 2"/>
          <p:cNvSpPr>
            <a:spLocks noGrp="1"/>
          </p:cNvSpPr>
          <p:nvPr>
            <p:ph type="body" idx="1"/>
          </p:nvPr>
        </p:nvSpPr>
        <p:spPr>
          <a:xfrm>
            <a:off x="1097280" y="7680964"/>
            <a:ext cx="19751040" cy="21724622"/>
          </a:xfrm>
          <a:prstGeom prst="rect">
            <a:avLst/>
          </a:prstGeom>
        </p:spPr>
        <p:txBody>
          <a:bodyPr vert="horz" lIns="313493" tIns="156747" rIns="313493" bIns="1567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30510485"/>
            <a:ext cx="5120640" cy="1752600"/>
          </a:xfrm>
          <a:prstGeom prst="rect">
            <a:avLst/>
          </a:prstGeom>
        </p:spPr>
        <p:txBody>
          <a:bodyPr vert="horz" lIns="313493" tIns="156747" rIns="313493" bIns="156747" rtlCol="0" anchor="ctr"/>
          <a:lstStyle>
            <a:lvl1pPr algn="l">
              <a:defRPr sz="4100">
                <a:solidFill>
                  <a:schemeClr val="tx1">
                    <a:tint val="75000"/>
                  </a:schemeClr>
                </a:solidFill>
                <a:latin typeface="Myriad Pro" pitchFamily="34" charset="0"/>
              </a:defRPr>
            </a:lvl1pPr>
          </a:lstStyle>
          <a:p>
            <a:fld id="{5F626E7F-91D9-42E6-A174-8657D5B99B8B}" type="datetimeFigureOut">
              <a:rPr lang="en-US" smtClean="0"/>
              <a:pPr/>
              <a:t>11/17/2023</a:t>
            </a:fld>
            <a:endParaRPr lang="en-US" dirty="0"/>
          </a:p>
        </p:txBody>
      </p:sp>
      <p:sp>
        <p:nvSpPr>
          <p:cNvPr id="5" name="Footer Placeholder 4"/>
          <p:cNvSpPr>
            <a:spLocks noGrp="1"/>
          </p:cNvSpPr>
          <p:nvPr>
            <p:ph type="ftr" sz="quarter" idx="3"/>
          </p:nvPr>
        </p:nvSpPr>
        <p:spPr>
          <a:xfrm>
            <a:off x="7498080" y="30510485"/>
            <a:ext cx="6949440" cy="1752600"/>
          </a:xfrm>
          <a:prstGeom prst="rect">
            <a:avLst/>
          </a:prstGeom>
        </p:spPr>
        <p:txBody>
          <a:bodyPr vert="horz" lIns="313493" tIns="156747" rIns="313493" bIns="156747" rtlCol="0" anchor="ctr"/>
          <a:lstStyle>
            <a:lvl1pPr algn="ctr">
              <a:defRPr sz="4100">
                <a:solidFill>
                  <a:schemeClr val="tx1">
                    <a:tint val="75000"/>
                  </a:schemeClr>
                </a:solidFill>
                <a:latin typeface="Myriad Pro" pitchFamily="34" charset="0"/>
              </a:defRPr>
            </a:lvl1pPr>
          </a:lstStyle>
          <a:p>
            <a:endParaRPr lang="en-US" dirty="0"/>
          </a:p>
        </p:txBody>
      </p:sp>
      <p:sp>
        <p:nvSpPr>
          <p:cNvPr id="6" name="Slide Number Placeholder 5"/>
          <p:cNvSpPr>
            <a:spLocks noGrp="1"/>
          </p:cNvSpPr>
          <p:nvPr>
            <p:ph type="sldNum" sz="quarter" idx="4"/>
          </p:nvPr>
        </p:nvSpPr>
        <p:spPr>
          <a:xfrm>
            <a:off x="15727680" y="30510485"/>
            <a:ext cx="5120640" cy="1752600"/>
          </a:xfrm>
          <a:prstGeom prst="rect">
            <a:avLst/>
          </a:prstGeom>
        </p:spPr>
        <p:txBody>
          <a:bodyPr vert="horz" lIns="313493" tIns="156747" rIns="313493" bIns="156747" rtlCol="0" anchor="ctr"/>
          <a:lstStyle>
            <a:lvl1pPr algn="r">
              <a:defRPr sz="4100">
                <a:solidFill>
                  <a:schemeClr val="tx1">
                    <a:tint val="75000"/>
                  </a:schemeClr>
                </a:solidFill>
                <a:latin typeface="Myriad Pro" pitchFamily="34" charset="0"/>
              </a:defRPr>
            </a:lvl1pPr>
          </a:lstStyle>
          <a:p>
            <a:fld id="{775E2554-FE61-4B7C-8F36-203132E0D50D}" type="slidenum">
              <a:rPr lang="en-US" smtClean="0"/>
              <a:pPr/>
              <a:t>‹#›</a:t>
            </a:fld>
            <a:endParaRPr lang="en-US" dirty="0"/>
          </a:p>
        </p:txBody>
      </p:sp>
    </p:spTree>
    <p:custDataLst>
      <p:tags r:id="rId6"/>
    </p:custDataLst>
    <p:extLst>
      <p:ext uri="{BB962C8B-B14F-4D97-AF65-F5344CB8AC3E}">
        <p14:creationId xmlns:p14="http://schemas.microsoft.com/office/powerpoint/2010/main" val="4258233661"/>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Lst>
  <p:txStyles>
    <p:titleStyle>
      <a:lvl1pPr algn="l" defTabSz="3134930" rtl="0" eaLnBrk="1" latinLnBrk="0" hangingPunct="1">
        <a:spcBef>
          <a:spcPct val="0"/>
        </a:spcBef>
        <a:buNone/>
        <a:defRPr sz="15000" kern="1200">
          <a:solidFill>
            <a:schemeClr val="tx1"/>
          </a:solidFill>
          <a:latin typeface="Myriad Pro" pitchFamily="34" charset="0"/>
          <a:ea typeface="+mj-ea"/>
          <a:cs typeface="+mj-cs"/>
        </a:defRPr>
      </a:lvl1pPr>
    </p:titleStyle>
    <p:bodyStyle>
      <a:lvl1pPr marL="1175598" indent="-1175598" algn="l" defTabSz="3134930" rtl="0" eaLnBrk="1" latinLnBrk="0" hangingPunct="1">
        <a:spcBef>
          <a:spcPct val="20000"/>
        </a:spcBef>
        <a:buFont typeface="Arial" panose="020B0604020202020204" pitchFamily="34" charset="0"/>
        <a:buChar char="•"/>
        <a:defRPr sz="11000" kern="1200">
          <a:solidFill>
            <a:schemeClr val="tx1"/>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918662" indent="-783732" algn="l" defTabSz="3134930" rtl="0" eaLnBrk="1" latinLnBrk="0" hangingPunct="1">
        <a:spcBef>
          <a:spcPct val="20000"/>
        </a:spcBef>
        <a:buFont typeface="Arial" panose="020B0604020202020204" pitchFamily="34" charset="0"/>
        <a:buChar char="•"/>
        <a:defRPr sz="8100" kern="1200">
          <a:solidFill>
            <a:schemeClr val="tx1"/>
          </a:solidFill>
          <a:latin typeface="Myriad Pro" pitchFamily="34" charset="0"/>
          <a:ea typeface="+mn-ea"/>
          <a:cs typeface="+mn-cs"/>
        </a:defRPr>
      </a:lvl3pPr>
      <a:lvl4pPr marL="5486126"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4pPr>
      <a:lvl5pPr marL="7053590"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134930" rtl="0" eaLnBrk="1" latinLnBrk="0" hangingPunct="1">
        <a:defRPr sz="6200" kern="1200">
          <a:solidFill>
            <a:schemeClr val="tx1"/>
          </a:solidFill>
          <a:latin typeface="+mn-lt"/>
          <a:ea typeface="+mn-ea"/>
          <a:cs typeface="+mn-cs"/>
        </a:defRPr>
      </a:lvl1pPr>
      <a:lvl2pPr marL="1567464" algn="l" defTabSz="3134930" rtl="0" eaLnBrk="1" latinLnBrk="0" hangingPunct="1">
        <a:defRPr sz="6200" kern="1200">
          <a:solidFill>
            <a:schemeClr val="tx1"/>
          </a:solidFill>
          <a:latin typeface="+mn-lt"/>
          <a:ea typeface="+mn-ea"/>
          <a:cs typeface="+mn-cs"/>
        </a:defRPr>
      </a:lvl2pPr>
      <a:lvl3pPr marL="3134930" algn="l" defTabSz="3134930" rtl="0" eaLnBrk="1" latinLnBrk="0" hangingPunct="1">
        <a:defRPr sz="6200" kern="1200">
          <a:solidFill>
            <a:schemeClr val="tx1"/>
          </a:solidFill>
          <a:latin typeface="+mn-lt"/>
          <a:ea typeface="+mn-ea"/>
          <a:cs typeface="+mn-cs"/>
        </a:defRPr>
      </a:lvl3pPr>
      <a:lvl4pPr marL="4702394" algn="l" defTabSz="3134930" rtl="0" eaLnBrk="1" latinLnBrk="0" hangingPunct="1">
        <a:defRPr sz="6200" kern="1200">
          <a:solidFill>
            <a:schemeClr val="tx1"/>
          </a:solidFill>
          <a:latin typeface="+mn-lt"/>
          <a:ea typeface="+mn-ea"/>
          <a:cs typeface="+mn-cs"/>
        </a:defRPr>
      </a:lvl4pPr>
      <a:lvl5pPr marL="6269858" algn="l" defTabSz="3134930" rtl="0" eaLnBrk="1" latinLnBrk="0" hangingPunct="1">
        <a:defRPr sz="6200" kern="1200">
          <a:solidFill>
            <a:schemeClr val="tx1"/>
          </a:solidFill>
          <a:latin typeface="+mn-lt"/>
          <a:ea typeface="+mn-ea"/>
          <a:cs typeface="+mn-cs"/>
        </a:defRPr>
      </a:lvl5pPr>
      <a:lvl6pPr marL="7837323" algn="l" defTabSz="3134930" rtl="0" eaLnBrk="1" latinLnBrk="0" hangingPunct="1">
        <a:defRPr sz="6200" kern="1200">
          <a:solidFill>
            <a:schemeClr val="tx1"/>
          </a:solidFill>
          <a:latin typeface="+mn-lt"/>
          <a:ea typeface="+mn-ea"/>
          <a:cs typeface="+mn-cs"/>
        </a:defRPr>
      </a:lvl6pPr>
      <a:lvl7pPr marL="9404787" algn="l" defTabSz="3134930" rtl="0" eaLnBrk="1" latinLnBrk="0" hangingPunct="1">
        <a:defRPr sz="6200" kern="1200">
          <a:solidFill>
            <a:schemeClr val="tx1"/>
          </a:solidFill>
          <a:latin typeface="+mn-lt"/>
          <a:ea typeface="+mn-ea"/>
          <a:cs typeface="+mn-cs"/>
        </a:defRPr>
      </a:lvl7pPr>
      <a:lvl8pPr marL="10972251" algn="l" defTabSz="3134930" rtl="0" eaLnBrk="1" latinLnBrk="0" hangingPunct="1">
        <a:defRPr sz="6200" kern="1200">
          <a:solidFill>
            <a:schemeClr val="tx1"/>
          </a:solidFill>
          <a:latin typeface="+mn-lt"/>
          <a:ea typeface="+mn-ea"/>
          <a:cs typeface="+mn-cs"/>
        </a:defRPr>
      </a:lvl8pPr>
      <a:lvl9pPr marL="12539717" algn="l" defTabSz="313493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47430" y="2724438"/>
            <a:ext cx="10044113" cy="1219199"/>
          </a:xfrm>
        </p:spPr>
        <p:txBody>
          <a:bodyPr/>
          <a:lstStyle/>
          <a:p>
            <a:pPr algn="ctr"/>
            <a:r>
              <a:rPr lang="en-US" dirty="0"/>
              <a:t>Abstract</a:t>
            </a:r>
          </a:p>
        </p:txBody>
      </p:sp>
      <p:sp>
        <p:nvSpPr>
          <p:cNvPr id="3" name="Content Placeholder 2"/>
          <p:cNvSpPr>
            <a:spLocks noGrp="1"/>
          </p:cNvSpPr>
          <p:nvPr>
            <p:ph sz="half" idx="14"/>
          </p:nvPr>
        </p:nvSpPr>
        <p:spPr>
          <a:xfrm>
            <a:off x="819175" y="3831752"/>
            <a:ext cx="9841605" cy="5676900"/>
          </a:xfrm>
        </p:spPr>
        <p:txBody>
          <a:bodyPr/>
          <a:lstStyle/>
          <a:p>
            <a:pPr marL="0" indent="0" algn="just">
              <a:buNone/>
            </a:pPr>
            <a:r>
              <a:rPr lang="en-US" dirty="0"/>
              <a:t>The purpose of this Master of Business Administration professional project is to explore challenges in, and possible process or product improvements to, contracting support for stand-in forces such as 3d Marine Littoral Regiment (3d MLR). Operational contract support (OCS) and contingency contracting play a crucial role in providing nonorganic support to units training for and operating in contested environments. This study reviews the potential impact of current force initiatives and emerging concepts on the logistical planners and contracting facilitators of stand-in forces. </a:t>
            </a:r>
          </a:p>
        </p:txBody>
      </p:sp>
      <p:sp>
        <p:nvSpPr>
          <p:cNvPr id="5" name="Text Placeholder 4"/>
          <p:cNvSpPr>
            <a:spLocks noGrp="1"/>
          </p:cNvSpPr>
          <p:nvPr>
            <p:ph type="body" sz="quarter" idx="21"/>
          </p:nvPr>
        </p:nvSpPr>
        <p:spPr>
          <a:xfrm>
            <a:off x="425766" y="18696175"/>
            <a:ext cx="9777412" cy="668337"/>
          </a:xfrm>
        </p:spPr>
        <p:txBody>
          <a:bodyPr/>
          <a:lstStyle/>
          <a:p>
            <a:r>
              <a:rPr lang="en-US" dirty="0"/>
              <a:t>Value Stream Map: 3d MLR Contracting Process </a:t>
            </a:r>
          </a:p>
        </p:txBody>
      </p:sp>
      <p:sp>
        <p:nvSpPr>
          <p:cNvPr id="6" name="Text Placeholder 5"/>
          <p:cNvSpPr>
            <a:spLocks noGrp="1"/>
          </p:cNvSpPr>
          <p:nvPr>
            <p:ph type="body" sz="quarter" idx="26"/>
          </p:nvPr>
        </p:nvSpPr>
        <p:spPr>
          <a:xfrm>
            <a:off x="342303" y="232809"/>
            <a:ext cx="14437179" cy="2819400"/>
          </a:xfrm>
        </p:spPr>
        <p:txBody>
          <a:bodyPr>
            <a:normAutofit fontScale="85000" lnSpcReduction="20000"/>
          </a:bodyPr>
          <a:lstStyle/>
          <a:p>
            <a:r>
              <a:rPr lang="en-US" dirty="0"/>
              <a:t>Sustainment of Stand-in Forces:   Analysis of Contracting Capabilities in Support of 3d Marine Littoral Regiment</a:t>
            </a:r>
          </a:p>
        </p:txBody>
      </p:sp>
      <p:sp>
        <p:nvSpPr>
          <p:cNvPr id="7" name="Text Placeholder 6"/>
          <p:cNvSpPr>
            <a:spLocks noGrp="1"/>
          </p:cNvSpPr>
          <p:nvPr>
            <p:ph type="body" idx="27"/>
          </p:nvPr>
        </p:nvSpPr>
        <p:spPr>
          <a:xfrm>
            <a:off x="-1295400" y="19739944"/>
            <a:ext cx="10563949" cy="1219199"/>
          </a:xfrm>
        </p:spPr>
        <p:txBody>
          <a:bodyPr/>
          <a:lstStyle/>
          <a:p>
            <a:pPr algn="ctr"/>
            <a:r>
              <a:rPr lang="en-US" dirty="0"/>
              <a:t>Results &amp; Their Impact</a:t>
            </a:r>
          </a:p>
        </p:txBody>
      </p:sp>
      <p:sp>
        <p:nvSpPr>
          <p:cNvPr id="8" name="Content Placeholder 7"/>
          <p:cNvSpPr>
            <a:spLocks noGrp="1"/>
          </p:cNvSpPr>
          <p:nvPr>
            <p:ph sz="half" idx="28"/>
          </p:nvPr>
        </p:nvSpPr>
        <p:spPr>
          <a:xfrm>
            <a:off x="718413" y="21304274"/>
            <a:ext cx="10157109" cy="4734560"/>
          </a:xfrm>
        </p:spPr>
        <p:txBody>
          <a:bodyPr/>
          <a:lstStyle/>
          <a:p>
            <a:pPr>
              <a:spcBef>
                <a:spcPts val="300"/>
              </a:spcBef>
              <a:spcAft>
                <a:spcPts val="300"/>
              </a:spcAft>
            </a:pPr>
            <a:r>
              <a:rPr lang="en-US" dirty="0">
                <a:effectLst/>
                <a:latin typeface="Minion Pro"/>
                <a:ea typeface="Times New Roman" panose="02020603050405020304" pitchFamily="18" charset="0"/>
              </a:rPr>
              <a:t>Contracting capabilities are not integrated within 3d MLR due to constraints of functional independence and contracting authority.</a:t>
            </a:r>
          </a:p>
          <a:p>
            <a:pPr>
              <a:spcBef>
                <a:spcPts val="300"/>
              </a:spcBef>
              <a:spcAft>
                <a:spcPts val="300"/>
              </a:spcAft>
            </a:pPr>
            <a:r>
              <a:rPr lang="en-US" dirty="0">
                <a:latin typeface="Minion Pro"/>
                <a:ea typeface="Times New Roman" panose="02020603050405020304" pitchFamily="18" charset="0"/>
              </a:rPr>
              <a:t>The </a:t>
            </a:r>
            <a:r>
              <a:rPr lang="en-US" dirty="0">
                <a:effectLst/>
                <a:latin typeface="Minion Pro"/>
                <a:ea typeface="Times New Roman" panose="02020603050405020304" pitchFamily="18" charset="0"/>
              </a:rPr>
              <a:t>current organizational structure of 3d MLR  and its contracting enablers does not adequately support stand-in force or EABO operating concepts.</a:t>
            </a:r>
          </a:p>
          <a:p>
            <a:pPr>
              <a:spcBef>
                <a:spcPts val="300"/>
              </a:spcBef>
              <a:spcAft>
                <a:spcPts val="300"/>
              </a:spcAft>
            </a:pPr>
            <a:r>
              <a:rPr lang="en-US" dirty="0">
                <a:effectLst/>
                <a:latin typeface="Minion Pro"/>
                <a:ea typeface="Times New Roman" panose="02020603050405020304" pitchFamily="18" charset="0"/>
              </a:rPr>
              <a:t>Requirements generation is the most significant barrier to providing timely contracting support.</a:t>
            </a:r>
          </a:p>
          <a:p>
            <a:pPr>
              <a:spcBef>
                <a:spcPts val="300"/>
              </a:spcBef>
              <a:spcAft>
                <a:spcPts val="300"/>
              </a:spcAft>
            </a:pPr>
            <a:r>
              <a:rPr lang="en-US" dirty="0">
                <a:effectLst/>
                <a:latin typeface="Minion Pro"/>
                <a:ea typeface="Times New Roman" panose="02020603050405020304" pitchFamily="18" charset="0"/>
              </a:rPr>
              <a:t>3d MLR has not established the necessary linkages to fully exploit operational- and strategic-level OCS capabilities.</a:t>
            </a:r>
          </a:p>
        </p:txBody>
      </p:sp>
      <p:sp>
        <p:nvSpPr>
          <p:cNvPr id="9" name="Text Placeholder 8"/>
          <p:cNvSpPr>
            <a:spLocks noGrp="1"/>
          </p:cNvSpPr>
          <p:nvPr>
            <p:ph type="body" idx="29"/>
          </p:nvPr>
        </p:nvSpPr>
        <p:spPr>
          <a:xfrm>
            <a:off x="9152160" y="19650855"/>
            <a:ext cx="10042208" cy="1219199"/>
          </a:xfrm>
        </p:spPr>
        <p:txBody>
          <a:bodyPr/>
          <a:lstStyle/>
          <a:p>
            <a:pPr algn="ctr"/>
            <a:r>
              <a:rPr lang="en-US" dirty="0"/>
              <a:t>Recommendations</a:t>
            </a:r>
          </a:p>
        </p:txBody>
      </p:sp>
      <p:sp>
        <p:nvSpPr>
          <p:cNvPr id="10" name="Content Placeholder 9"/>
          <p:cNvSpPr>
            <a:spLocks noGrp="1"/>
          </p:cNvSpPr>
          <p:nvPr>
            <p:ph sz="half" idx="30"/>
          </p:nvPr>
        </p:nvSpPr>
        <p:spPr>
          <a:xfrm>
            <a:off x="11368769" y="21188947"/>
            <a:ext cx="10042208" cy="2269673"/>
          </a:xfrm>
        </p:spPr>
        <p:txBody>
          <a:bodyPr/>
          <a:lstStyle/>
          <a:p>
            <a:pPr marL="742950" indent="-742950">
              <a:spcBef>
                <a:spcPts val="300"/>
              </a:spcBef>
              <a:spcAft>
                <a:spcPts val="300"/>
              </a:spcAft>
              <a:buFont typeface="+mj-lt"/>
              <a:buAutoNum type="arabicPeriod"/>
            </a:pPr>
            <a:r>
              <a:rPr lang="en-US" dirty="0"/>
              <a:t>Collocate contracting officers with warrant authority delegated by 3d ECP at the Marine Corps Base Hawaii RCO. </a:t>
            </a:r>
          </a:p>
          <a:p>
            <a:pPr marL="742950" indent="-742950">
              <a:spcBef>
                <a:spcPts val="300"/>
              </a:spcBef>
              <a:spcAft>
                <a:spcPts val="300"/>
              </a:spcAft>
              <a:buFont typeface="+mj-lt"/>
              <a:buAutoNum type="arabicPeriod"/>
            </a:pPr>
            <a:r>
              <a:rPr lang="en-US" dirty="0"/>
              <a:t>Ensure 3d MLR contracting is incorporated into Phase Zero planning activities. </a:t>
            </a:r>
          </a:p>
          <a:p>
            <a:pPr marL="742950" indent="-742950">
              <a:spcBef>
                <a:spcPts val="300"/>
              </a:spcBef>
              <a:spcAft>
                <a:spcPts val="300"/>
              </a:spcAft>
              <a:buFont typeface="+mj-lt"/>
              <a:buAutoNum type="arabicPeriod"/>
            </a:pPr>
            <a:r>
              <a:rPr lang="en-US" dirty="0"/>
              <a:t>3d MLR planners and staff seek additional OCS training or contracting-related resources to gain expertise and enhance proficiency. </a:t>
            </a:r>
          </a:p>
        </p:txBody>
      </p:sp>
      <p:sp>
        <p:nvSpPr>
          <p:cNvPr id="16" name="Text Placeholder 15"/>
          <p:cNvSpPr>
            <a:spLocks noGrp="1"/>
          </p:cNvSpPr>
          <p:nvPr>
            <p:ph type="body" idx="36"/>
          </p:nvPr>
        </p:nvSpPr>
        <p:spPr>
          <a:xfrm>
            <a:off x="7560893" y="2822424"/>
            <a:ext cx="10044113" cy="1219199"/>
          </a:xfrm>
        </p:spPr>
        <p:txBody>
          <a:bodyPr/>
          <a:lstStyle/>
          <a:p>
            <a:pPr algn="ctr"/>
            <a:r>
              <a:rPr lang="en-US" dirty="0"/>
              <a:t>Methods</a:t>
            </a:r>
          </a:p>
        </p:txBody>
      </p:sp>
      <p:sp>
        <p:nvSpPr>
          <p:cNvPr id="17" name="Content Placeholder 16"/>
          <p:cNvSpPr>
            <a:spLocks noGrp="1"/>
          </p:cNvSpPr>
          <p:nvPr>
            <p:ph sz="half" idx="37"/>
          </p:nvPr>
        </p:nvSpPr>
        <p:spPr>
          <a:xfrm>
            <a:off x="11278369" y="3886200"/>
            <a:ext cx="9357121" cy="5676900"/>
          </a:xfrm>
        </p:spPr>
        <p:txBody>
          <a:bodyPr/>
          <a:lstStyle/>
          <a:p>
            <a:pPr marL="0" indent="0" algn="just">
              <a:buNone/>
            </a:pPr>
            <a:r>
              <a:rPr lang="en-US" dirty="0"/>
              <a:t>A literature review of current research and other published works on the topics of OCS and contingency contracting informs the project and identifies areas for exploration. The project utilizes Yoder’s Three Integrated Pillars for Success (TIPS) model as the underpinning theoretical framework from which process analysis is performed. The principles of lean thinking are applied to value stream mapping and root cause analysis of qualitative data gathered over the course of the study.</a:t>
            </a:r>
          </a:p>
        </p:txBody>
      </p:sp>
      <p:sp>
        <p:nvSpPr>
          <p:cNvPr id="19" name="Text Placeholder 18"/>
          <p:cNvSpPr>
            <a:spLocks noGrp="1"/>
          </p:cNvSpPr>
          <p:nvPr>
            <p:ph type="body" sz="quarter" idx="39"/>
          </p:nvPr>
        </p:nvSpPr>
        <p:spPr>
          <a:xfrm>
            <a:off x="11682716" y="18717673"/>
            <a:ext cx="9777412" cy="668337"/>
          </a:xfrm>
        </p:spPr>
        <p:txBody>
          <a:bodyPr/>
          <a:lstStyle/>
          <a:p>
            <a:r>
              <a:rPr lang="en-US" dirty="0"/>
              <a:t>Root Cause Analysis: Fishbone Diagram</a:t>
            </a:r>
          </a:p>
        </p:txBody>
      </p:sp>
      <p:cxnSp>
        <p:nvCxnSpPr>
          <p:cNvPr id="20" name="Straight Connector 19"/>
          <p:cNvCxnSpPr/>
          <p:nvPr/>
        </p:nvCxnSpPr>
        <p:spPr>
          <a:xfrm>
            <a:off x="840144" y="19629357"/>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08168" y="11658600"/>
            <a:ext cx="201168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87406" y="30413671"/>
            <a:ext cx="10515600" cy="1538883"/>
          </a:xfrm>
          <a:prstGeom prst="rect">
            <a:avLst/>
          </a:prstGeom>
          <a:noFill/>
        </p:spPr>
        <p:txBody>
          <a:bodyPr wrap="square" rtlCol="0">
            <a:spAutoFit/>
          </a:bodyPr>
          <a:lstStyle/>
          <a:p>
            <a:r>
              <a:rPr lang="en-US" sz="4000" dirty="0">
                <a:latin typeface="Garamond" panose="02020404030301010803" pitchFamily="18" charset="0"/>
              </a:rPr>
              <a:t>Acquisition Research Program</a:t>
            </a:r>
          </a:p>
          <a:p>
            <a:r>
              <a:rPr lang="en-US" sz="5400" dirty="0">
                <a:latin typeface="Garamond Bold" panose="02020804030307010803" pitchFamily="18" charset="0"/>
              </a:rPr>
              <a:t>www.acquisitionresearch.net</a:t>
            </a:r>
          </a:p>
        </p:txBody>
      </p:sp>
      <p:sp>
        <p:nvSpPr>
          <p:cNvPr id="24" name="Text Placeholder 44"/>
          <p:cNvSpPr txBox="1">
            <a:spLocks/>
          </p:cNvSpPr>
          <p:nvPr/>
        </p:nvSpPr>
        <p:spPr>
          <a:xfrm>
            <a:off x="13122100" y="30394006"/>
            <a:ext cx="7010400" cy="2583388"/>
          </a:xfrm>
          <a:prstGeom prst="rect">
            <a:avLst/>
          </a:prstGeom>
        </p:spPr>
        <p:txBody>
          <a:bodyPr vert="horz" lIns="313493" tIns="156747" rIns="313493" bIns="156747" rtlCol="0">
            <a:normAutofit fontScale="32500" lnSpcReduction="20000"/>
          </a:bodyPr>
          <a:lstStyle>
            <a:lvl1pPr marL="1175598" indent="-1175598" algn="l" defTabSz="3134930" rtl="0" eaLnBrk="1" latinLnBrk="0" hangingPunct="1">
              <a:spcBef>
                <a:spcPct val="20000"/>
              </a:spcBef>
              <a:buFont typeface="Arial" panose="020B0604020202020204" pitchFamily="34" charset="0"/>
              <a:buChar char="•"/>
              <a:defRPr sz="11000" kern="1200">
                <a:solidFill>
                  <a:schemeClr val="tx1"/>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918662" indent="-783732" algn="l" defTabSz="3134930" rtl="0" eaLnBrk="1" latinLnBrk="0" hangingPunct="1">
              <a:spcBef>
                <a:spcPct val="20000"/>
              </a:spcBef>
              <a:buFont typeface="Arial" panose="020B0604020202020204" pitchFamily="34" charset="0"/>
              <a:buChar char="•"/>
              <a:defRPr sz="8100" kern="1200">
                <a:solidFill>
                  <a:schemeClr val="tx1"/>
                </a:solidFill>
                <a:latin typeface="Myriad Pro" pitchFamily="34" charset="0"/>
                <a:ea typeface="+mn-ea"/>
                <a:cs typeface="+mn-cs"/>
              </a:defRPr>
            </a:lvl3pPr>
            <a:lvl4pPr marL="5486126"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4pPr>
            <a:lvl5pPr marL="7053590" indent="-783732" algn="l" defTabSz="3134930" rtl="0" eaLnBrk="1" latinLnBrk="0" hangingPunct="1">
              <a:spcBef>
                <a:spcPct val="20000"/>
              </a:spcBef>
              <a:buFont typeface="Arial" panose="020B0604020202020204" pitchFamily="34" charset="0"/>
              <a:buChar char="»"/>
              <a:defRPr sz="69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a:lstStyle>
          <a:p>
            <a:pPr marL="0" indent="0">
              <a:buFont typeface="Arial" panose="020B0604020202020204" pitchFamily="34" charset="0"/>
              <a:buNone/>
            </a:pPr>
            <a:r>
              <a:rPr lang="en-US" dirty="0" err="1"/>
              <a:t>Matheu</a:t>
            </a:r>
            <a:r>
              <a:rPr lang="en-US" dirty="0"/>
              <a:t> Weaver, </a:t>
            </a:r>
            <a:r>
              <a:rPr lang="en-US" dirty="0" err="1"/>
              <a:t>Capt</a:t>
            </a:r>
            <a:r>
              <a:rPr lang="en-US" dirty="0"/>
              <a:t>, USMC</a:t>
            </a:r>
          </a:p>
          <a:p>
            <a:pPr marL="0" indent="0">
              <a:buFont typeface="Arial" panose="020B0604020202020204" pitchFamily="34" charset="0"/>
              <a:buNone/>
            </a:pPr>
            <a:endParaRPr lang="en-US" sz="5600" dirty="0"/>
          </a:p>
          <a:p>
            <a:pPr marL="0" indent="0">
              <a:buFont typeface="Arial" panose="020B0604020202020204" pitchFamily="34" charset="0"/>
              <a:buNone/>
            </a:pPr>
            <a:r>
              <a:rPr lang="en-US" dirty="0"/>
              <a:t>Advisors:  Prof. Kelley </a:t>
            </a:r>
            <a:r>
              <a:rPr lang="en-US" dirty="0" err="1"/>
              <a:t>Poree</a:t>
            </a:r>
            <a:endParaRPr lang="en-US" dirty="0"/>
          </a:p>
          <a:p>
            <a:pPr marL="0" indent="0">
              <a:buFont typeface="Arial" panose="020B0604020202020204" pitchFamily="34" charset="0"/>
              <a:buNone/>
            </a:pPr>
            <a:r>
              <a:rPr lang="en-US" dirty="0"/>
              <a:t>                    Dr. Robert Mortlock</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27" name="Picture 26">
            <a:extLst>
              <a:ext uri="{FF2B5EF4-FFF2-40B4-BE49-F238E27FC236}">
                <a16:creationId xmlns:a16="http://schemas.microsoft.com/office/drawing/2014/main" id="{D5A1017D-CD08-7B60-3AC0-28697F63B8AF}"/>
              </a:ext>
            </a:extLst>
          </p:cNvPr>
          <p:cNvPicPr>
            <a:picLocks noChangeAspect="1"/>
          </p:cNvPicPr>
          <p:nvPr/>
        </p:nvPicPr>
        <p:blipFill>
          <a:blip r:embed="rId4"/>
          <a:stretch>
            <a:fillRect/>
          </a:stretch>
        </p:blipFill>
        <p:spPr>
          <a:xfrm>
            <a:off x="11937684" y="11870132"/>
            <a:ext cx="8908055" cy="6829510"/>
          </a:xfrm>
          <a:prstGeom prst="rect">
            <a:avLst/>
          </a:prstGeom>
        </p:spPr>
      </p:pic>
      <p:pic>
        <p:nvPicPr>
          <p:cNvPr id="31" name="Picture 30">
            <a:extLst>
              <a:ext uri="{FF2B5EF4-FFF2-40B4-BE49-F238E27FC236}">
                <a16:creationId xmlns:a16="http://schemas.microsoft.com/office/drawing/2014/main" id="{EF949A9D-A010-A6C8-68F8-19DF807A0F4A}"/>
              </a:ext>
            </a:extLst>
          </p:cNvPr>
          <p:cNvPicPr>
            <a:picLocks noChangeAspect="1"/>
          </p:cNvPicPr>
          <p:nvPr/>
        </p:nvPicPr>
        <p:blipFill>
          <a:blip r:embed="rId5"/>
          <a:stretch>
            <a:fillRect/>
          </a:stretch>
        </p:blipFill>
        <p:spPr>
          <a:xfrm>
            <a:off x="1019724" y="12776421"/>
            <a:ext cx="9780573" cy="5411916"/>
          </a:xfrm>
          <a:prstGeom prst="rect">
            <a:avLst/>
          </a:prstGeom>
        </p:spPr>
      </p:pic>
      <p:cxnSp>
        <p:nvCxnSpPr>
          <p:cNvPr id="4" name="Straight Connector 3">
            <a:extLst>
              <a:ext uri="{FF2B5EF4-FFF2-40B4-BE49-F238E27FC236}">
                <a16:creationId xmlns:a16="http://schemas.microsoft.com/office/drawing/2014/main" id="{78CAD267-0F31-E861-E60B-71A0F1098598}"/>
              </a:ext>
            </a:extLst>
          </p:cNvPr>
          <p:cNvCxnSpPr>
            <a:cxnSpLocks/>
          </p:cNvCxnSpPr>
          <p:nvPr/>
        </p:nvCxnSpPr>
        <p:spPr>
          <a:xfrm flipH="1" flipV="1">
            <a:off x="10898544" y="3974318"/>
            <a:ext cx="68024" cy="759822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 Placeholder 18">
            <a:extLst>
              <a:ext uri="{FF2B5EF4-FFF2-40B4-BE49-F238E27FC236}">
                <a16:creationId xmlns:a16="http://schemas.microsoft.com/office/drawing/2014/main" id="{55240C3F-F9EF-3D1D-0A95-C016DC645033}"/>
              </a:ext>
            </a:extLst>
          </p:cNvPr>
          <p:cNvSpPr txBox="1">
            <a:spLocks/>
          </p:cNvSpPr>
          <p:nvPr/>
        </p:nvSpPr>
        <p:spPr>
          <a:xfrm>
            <a:off x="11368769" y="28066780"/>
            <a:ext cx="9777412" cy="668337"/>
          </a:xfrm>
          <a:prstGeom prst="rect">
            <a:avLst/>
          </a:prstGeom>
        </p:spPr>
        <p:txBody>
          <a:bodyPr vert="horz" lIns="313493" tIns="156747" rIns="313493" bIns="156747" rtlCol="0">
            <a:noAutofit/>
          </a:bodyPr>
          <a:lstStyle>
            <a:lvl1pPr marL="0" indent="0" algn="ctr" defTabSz="3134930" rtl="0" eaLnBrk="1" latinLnBrk="0" hangingPunct="1">
              <a:spcBef>
                <a:spcPct val="20000"/>
              </a:spcBef>
              <a:buFont typeface="Arial" panose="020B0604020202020204" pitchFamily="34" charset="0"/>
              <a:buNone/>
              <a:defRPr sz="2800" i="1" kern="1200">
                <a:solidFill>
                  <a:schemeClr val="accent4"/>
                </a:solidFill>
                <a:latin typeface="Myriad Pro" pitchFamily="34" charset="0"/>
                <a:ea typeface="+mn-ea"/>
                <a:cs typeface="+mn-cs"/>
              </a:defRPr>
            </a:lvl1pPr>
            <a:lvl2pPr marL="2547131" indent="-979665" algn="l" defTabSz="3134930" rtl="0" eaLnBrk="1" latinLnBrk="0" hangingPunct="1">
              <a:spcBef>
                <a:spcPct val="20000"/>
              </a:spcBef>
              <a:buFont typeface="Arial" panose="020B0604020202020204" pitchFamily="34" charset="0"/>
              <a:buChar char="–"/>
              <a:defRPr sz="9600" kern="1200">
                <a:solidFill>
                  <a:schemeClr val="tx1"/>
                </a:solidFill>
                <a:latin typeface="Myriad Pro" pitchFamily="34" charset="0"/>
                <a:ea typeface="+mn-ea"/>
                <a:cs typeface="+mn-cs"/>
              </a:defRPr>
            </a:lvl2pPr>
            <a:lvl3pPr marL="3134930" indent="0" algn="ctr" defTabSz="3134930" rtl="0" eaLnBrk="1" latinLnBrk="0" hangingPunct="1">
              <a:spcBef>
                <a:spcPct val="20000"/>
              </a:spcBef>
              <a:buFont typeface="Arial" panose="020B0604020202020204" pitchFamily="34" charset="0"/>
              <a:buNone/>
              <a:defRPr sz="6000" kern="1200">
                <a:solidFill>
                  <a:schemeClr val="tx1"/>
                </a:solidFill>
                <a:latin typeface="Myriad Pro" pitchFamily="34" charset="0"/>
                <a:ea typeface="+mn-ea"/>
                <a:cs typeface="+mn-cs"/>
              </a:defRPr>
            </a:lvl3pPr>
            <a:lvl4pPr marL="4702394" indent="0" algn="ctr" defTabSz="3134930" rtl="0" eaLnBrk="1" latinLnBrk="0" hangingPunct="1">
              <a:spcBef>
                <a:spcPct val="20000"/>
              </a:spcBef>
              <a:buFont typeface="Arial" panose="020B0604020202020204" pitchFamily="34" charset="0"/>
              <a:buNone/>
              <a:defRPr sz="4800" kern="1200">
                <a:solidFill>
                  <a:schemeClr val="tx1"/>
                </a:solidFill>
                <a:latin typeface="Myriad Pro" pitchFamily="34" charset="0"/>
                <a:ea typeface="+mn-ea"/>
                <a:cs typeface="+mn-cs"/>
              </a:defRPr>
            </a:lvl4pPr>
            <a:lvl5pPr marL="6269858" indent="0" algn="ctr" defTabSz="3134930" rtl="0" eaLnBrk="1" latinLnBrk="0" hangingPunct="1">
              <a:spcBef>
                <a:spcPct val="20000"/>
              </a:spcBef>
              <a:buFont typeface="Arial" panose="020B0604020202020204" pitchFamily="34" charset="0"/>
              <a:buNone/>
              <a:defRPr sz="4800" kern="1200">
                <a:solidFill>
                  <a:schemeClr val="tx1"/>
                </a:solidFill>
                <a:latin typeface="Myriad Pro" pitchFamily="34" charset="0"/>
                <a:ea typeface="+mn-ea"/>
                <a:cs typeface="+mn-cs"/>
              </a:defRPr>
            </a:lvl5pPr>
            <a:lvl6pPr marL="8621055"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6pPr>
            <a:lvl7pPr marL="1018851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7pPr>
            <a:lvl8pPr marL="11755983"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8pPr>
            <a:lvl9pPr marL="13323449" indent="-783732" algn="l" defTabSz="3134930" rtl="0" eaLnBrk="1" latinLnBrk="0" hangingPunct="1">
              <a:spcBef>
                <a:spcPct val="20000"/>
              </a:spcBef>
              <a:buFont typeface="Arial" panose="020B0604020202020204" pitchFamily="34" charset="0"/>
              <a:buChar char="•"/>
              <a:defRPr sz="6900" kern="1200">
                <a:solidFill>
                  <a:schemeClr val="tx1"/>
                </a:solidFill>
                <a:latin typeface="+mn-lt"/>
                <a:ea typeface="+mn-ea"/>
                <a:cs typeface="+mn-cs"/>
              </a:defRPr>
            </a:lvl9pPr>
          </a:lstStyle>
          <a:p>
            <a:r>
              <a:rPr lang="en-US" dirty="0"/>
              <a:t>Recommendations and </a:t>
            </a:r>
            <a:r>
              <a:rPr lang="en-US" dirty="0" err="1"/>
              <a:t>DOTmLPF</a:t>
            </a:r>
            <a:r>
              <a:rPr lang="en-US" dirty="0"/>
              <a:t>-P Matrix </a:t>
            </a:r>
          </a:p>
        </p:txBody>
      </p:sp>
      <p:pic>
        <p:nvPicPr>
          <p:cNvPr id="11" name="Picture 10">
            <a:extLst>
              <a:ext uri="{FF2B5EF4-FFF2-40B4-BE49-F238E27FC236}">
                <a16:creationId xmlns:a16="http://schemas.microsoft.com/office/drawing/2014/main" id="{5D0BAF31-FDF3-493D-AAF4-15E525960B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51314" y="26341061"/>
            <a:ext cx="9394425" cy="1616842"/>
          </a:xfrm>
          <a:prstGeom prst="rect">
            <a:avLst/>
          </a:prstGeom>
          <a:noFill/>
          <a:ln>
            <a:noFill/>
          </a:ln>
        </p:spPr>
      </p:pic>
      <p:cxnSp>
        <p:nvCxnSpPr>
          <p:cNvPr id="12" name="Straight Connector 11">
            <a:extLst>
              <a:ext uri="{FF2B5EF4-FFF2-40B4-BE49-F238E27FC236}">
                <a16:creationId xmlns:a16="http://schemas.microsoft.com/office/drawing/2014/main" id="{0EA0BE27-7BFD-000D-98CF-689DFEDA198D}"/>
              </a:ext>
            </a:extLst>
          </p:cNvPr>
          <p:cNvCxnSpPr>
            <a:cxnSpLocks/>
          </p:cNvCxnSpPr>
          <p:nvPr/>
        </p:nvCxnSpPr>
        <p:spPr>
          <a:xfrm flipH="1" flipV="1">
            <a:off x="10818554" y="19650855"/>
            <a:ext cx="78273" cy="944211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61375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PS Colors (Blue / Gray Combo with Camo-Plumb)">
      <a:dk1>
        <a:sysClr val="windowText" lastClr="000000"/>
      </a:dk1>
      <a:lt1>
        <a:sysClr val="window" lastClr="FFFFFF"/>
      </a:lt1>
      <a:dk2>
        <a:srgbClr val="00457C"/>
      </a:dk2>
      <a:lt2>
        <a:srgbClr val="BEBEBE"/>
      </a:lt2>
      <a:accent1>
        <a:srgbClr val="FFD457"/>
      </a:accent1>
      <a:accent2>
        <a:srgbClr val="4569A3"/>
      </a:accent2>
      <a:accent3>
        <a:srgbClr val="52627C"/>
      </a:accent3>
      <a:accent4>
        <a:srgbClr val="798384"/>
      </a:accent4>
      <a:accent5>
        <a:srgbClr val="5C7868"/>
      </a:accent5>
      <a:accent6>
        <a:srgbClr val="6C5C76"/>
      </a:accent6>
      <a:hlink>
        <a:srgbClr val="0044CC"/>
      </a:hlink>
      <a:folHlink>
        <a:srgbClr val="66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7771</TotalTime>
  <Words>354</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Garamond</vt:lpstr>
      <vt:lpstr>Garamond Bold</vt:lpstr>
      <vt:lpstr>Minion Pro</vt:lpstr>
      <vt:lpstr>Myriad Pro</vt:lpstr>
      <vt:lpstr>Trajan Pro</vt:lpstr>
      <vt:lpstr>Office Theme</vt:lpstr>
      <vt:lpstr>PowerPoint Presentation</vt:lpstr>
    </vt:vector>
  </TitlesOfParts>
  <Company>NPS/CED3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Northcutt</dc:creator>
  <cp:lastModifiedBy>Benson, Jochele (Contractor, TEYA Support Services.)</cp:lastModifiedBy>
  <cp:revision>91</cp:revision>
  <dcterms:created xsi:type="dcterms:W3CDTF">2015-02-03T20:05:32Z</dcterms:created>
  <dcterms:modified xsi:type="dcterms:W3CDTF">2023-11-17T22:21:00Z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A8DB5F5E-2EA1-4444-89D1-59F70D9B36BB</vt:lpwstr>
  </property>
  <property fmtid="{D5CDD505-2E9C-101B-9397-08002B2CF9AE}" pid="3" name="ArticulatePath">
    <vt:lpwstr>Presentation2</vt:lpwstr>
  </property>
</Properties>
</file>